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61" r:id="rId5"/>
    <p:sldId id="263" r:id="rId6"/>
    <p:sldId id="262" r:id="rId7"/>
    <p:sldId id="277" r:id="rId8"/>
    <p:sldId id="264" r:id="rId9"/>
    <p:sldId id="279" r:id="rId10"/>
    <p:sldId id="278" r:id="rId11"/>
    <p:sldId id="266" r:id="rId12"/>
    <p:sldId id="269" r:id="rId13"/>
    <p:sldId id="267" r:id="rId14"/>
    <p:sldId id="268" r:id="rId15"/>
    <p:sldId id="280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3147" y="1729409"/>
            <a:ext cx="3853775" cy="809462"/>
          </a:xfrm>
        </p:spPr>
        <p:txBody>
          <a:bodyPr>
            <a:noAutofit/>
          </a:bodyPr>
          <a:lstStyle/>
          <a:p>
            <a:pPr algn="l"/>
            <a:r>
              <a:rPr lang="pt-BR" sz="4800" dirty="0">
                <a:solidFill>
                  <a:srgbClr val="5E6373"/>
                </a:solidFill>
                <a:latin typeface="Futura LT Book" panose="02000504030000020003" pitchFamily="2" charset="0"/>
              </a:rPr>
              <a:t>SEES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562" y="1046388"/>
            <a:ext cx="5255492" cy="683021"/>
          </a:xfrm>
        </p:spPr>
        <p:txBody>
          <a:bodyPr>
            <a:noAutofit/>
          </a:bodyPr>
          <a:lstStyle/>
          <a:p>
            <a:pPr algn="l"/>
            <a:r>
              <a:rPr lang="pt-BR" sz="4800" b="1" dirty="0">
                <a:solidFill>
                  <a:srgbClr val="A1646A"/>
                </a:solidFill>
                <a:latin typeface="Futura Md BT" panose="020B0602020204020303" pitchFamily="34" charset="0"/>
              </a:rPr>
              <a:t>THE GOD WHO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368912" y="6330184"/>
            <a:ext cx="6742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solidFill>
                  <a:schemeClr val="bg1"/>
                </a:solidFill>
                <a:latin typeface="Futura LT Book" panose="02000504030000020003" pitchFamily="2" charset="0"/>
              </a:rPr>
              <a:t>2024 WOMEN’S MINISTRIES EMPHASIS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3368912" y="2867949"/>
            <a:ext cx="6122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Written by Edith Ruiz-Espinoza</a:t>
            </a:r>
          </a:p>
          <a:p>
            <a:pPr algn="ctr"/>
            <a:r>
              <a:rPr lang="en-US" sz="2000" b="1" dirty="0"/>
              <a:t>Women’s Ministries Director of Inter-American Division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FC9237-F271-611F-7FA7-495BA6BF1F04}"/>
              </a:ext>
            </a:extLst>
          </p:cNvPr>
          <p:cNvCxnSpPr/>
          <p:nvPr/>
        </p:nvCxnSpPr>
        <p:spPr>
          <a:xfrm>
            <a:off x="3518452" y="2648202"/>
            <a:ext cx="575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14" y="1181484"/>
            <a:ext cx="9293087" cy="80946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ADULTEROUS WOMAN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414" y="819644"/>
            <a:ext cx="9048177" cy="68302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THE GOD WHO SAW THE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652414" y="1948408"/>
            <a:ext cx="8958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HER SHAME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37253-5A1F-07AA-B608-08D867CCF091}"/>
              </a:ext>
            </a:extLst>
          </p:cNvPr>
          <p:cNvSpPr txBox="1"/>
          <p:nvPr/>
        </p:nvSpPr>
        <p:spPr>
          <a:xfrm>
            <a:off x="3789993" y="2410073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8:2-12</a:t>
            </a:r>
          </a:p>
        </p:txBody>
      </p:sp>
    </p:spTree>
    <p:extLst>
      <p:ext uri="{BB962C8B-B14F-4D97-AF65-F5344CB8AC3E}">
        <p14:creationId xmlns:p14="http://schemas.microsoft.com/office/powerpoint/2010/main" val="5719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“And above all things </a:t>
            </a:r>
          </a:p>
          <a:p>
            <a:pPr marL="0" indent="0" algn="ctr">
              <a:buNone/>
            </a:pPr>
            <a:r>
              <a:rPr lang="en-US" dirty="0"/>
              <a:t>have fervent love for one another </a:t>
            </a:r>
          </a:p>
          <a:p>
            <a:pPr marL="0" indent="0" algn="ctr">
              <a:buNone/>
            </a:pPr>
            <a:r>
              <a:rPr lang="en-US" dirty="0"/>
              <a:t>for “love will cover a multitude of sins.” </a:t>
            </a:r>
          </a:p>
          <a:p>
            <a:pPr marL="0" indent="0" algn="ctr">
              <a:buNone/>
            </a:pPr>
            <a:r>
              <a:rPr lang="en-US" sz="2000" dirty="0"/>
              <a:t>1 Peter 4:8, NKJV</a:t>
            </a:r>
          </a:p>
        </p:txBody>
      </p:sp>
    </p:spTree>
    <p:extLst>
      <p:ext uri="{BB962C8B-B14F-4D97-AF65-F5344CB8AC3E}">
        <p14:creationId xmlns:p14="http://schemas.microsoft.com/office/powerpoint/2010/main" val="29217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“Surely he took up our pain and bore our suffering....”</a:t>
            </a:r>
          </a:p>
          <a:p>
            <a:pPr marL="0" indent="0" algn="ctr">
              <a:buNone/>
            </a:pPr>
            <a:r>
              <a:rPr lang="en-US" sz="2000" dirty="0"/>
              <a:t>Isaiah 53:4, NIV</a:t>
            </a:r>
          </a:p>
          <a:p>
            <a:pPr marL="0" indent="0" algn="ctr">
              <a:buNone/>
            </a:pPr>
            <a:r>
              <a:rPr lang="en-US" dirty="0"/>
              <a:t>“But He was wounded for our transgressions,</a:t>
            </a:r>
          </a:p>
          <a:p>
            <a:pPr marL="0" indent="0" algn="ctr">
              <a:buNone/>
            </a:pPr>
            <a:r>
              <a:rPr lang="en-US" dirty="0"/>
              <a:t>He was bruised for our iniquities;</a:t>
            </a:r>
          </a:p>
          <a:p>
            <a:pPr marL="0" indent="0" algn="ctr">
              <a:buNone/>
            </a:pPr>
            <a:r>
              <a:rPr lang="en-US" dirty="0"/>
              <a:t>The chastisement for our peace was upon Him,</a:t>
            </a:r>
          </a:p>
          <a:p>
            <a:pPr marL="0" indent="0" algn="ctr">
              <a:buNone/>
            </a:pPr>
            <a:r>
              <a:rPr lang="en-US" dirty="0"/>
              <a:t>And by His stripes we are healed.”</a:t>
            </a:r>
          </a:p>
          <a:p>
            <a:pPr marL="0" indent="0" algn="ctr">
              <a:buNone/>
            </a:pPr>
            <a:r>
              <a:rPr lang="en-US" sz="2000" dirty="0"/>
              <a:t>Isaiah 53:5, NKJV</a:t>
            </a:r>
          </a:p>
        </p:txBody>
      </p:sp>
    </p:spTree>
    <p:extLst>
      <p:ext uri="{BB962C8B-B14F-4D97-AF65-F5344CB8AC3E}">
        <p14:creationId xmlns:p14="http://schemas.microsoft.com/office/powerpoint/2010/main" val="329037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God Sees You 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in Your Shame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God looks and sees your failures.</a:t>
            </a:r>
          </a:p>
          <a:p>
            <a:r>
              <a:rPr lang="en-US" dirty="0"/>
              <a:t>He sees what makes you worry, what makes you feel insecure or unworthy, what makes you weep.</a:t>
            </a:r>
          </a:p>
          <a:p>
            <a:r>
              <a:rPr lang="en-US" dirty="0"/>
              <a:t>He sees your shame.</a:t>
            </a:r>
          </a:p>
          <a:p>
            <a:r>
              <a:rPr lang="en-US" dirty="0"/>
              <a:t>Yet He does not condemn you, blame you, or criticize you. </a:t>
            </a:r>
          </a:p>
          <a:p>
            <a:r>
              <a:rPr lang="en-US" dirty="0"/>
              <a:t>He covers you with love and forgiveness, then</a:t>
            </a:r>
          </a:p>
          <a:p>
            <a:r>
              <a:rPr lang="en-US" dirty="0"/>
              <a:t>He restores you and transforms you.</a:t>
            </a:r>
          </a:p>
          <a:p>
            <a:r>
              <a:rPr lang="en-US" dirty="0"/>
              <a:t>Only by personally encountering Jesus can we find joy and full satisfaction.</a:t>
            </a:r>
          </a:p>
        </p:txBody>
      </p:sp>
    </p:spTree>
    <p:extLst>
      <p:ext uri="{BB962C8B-B14F-4D97-AF65-F5344CB8AC3E}">
        <p14:creationId xmlns:p14="http://schemas.microsoft.com/office/powerpoint/2010/main" val="271789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God Saw the Adulterous Woman</a:t>
            </a:r>
          </a:p>
          <a:p>
            <a:pPr marL="0" indent="0" algn="ctr">
              <a:buNone/>
            </a:pPr>
            <a:r>
              <a:rPr lang="en-US" dirty="0"/>
              <a:t>God was her strength. God was her light. God held her in His hands. He is the God who sees.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5E6373"/>
                </a:solidFill>
              </a:rPr>
              <a:t>Take this verse to heart. It is God’s promise to you.</a:t>
            </a:r>
          </a:p>
          <a:p>
            <a:pPr marL="0" indent="0" algn="ctr">
              <a:buNone/>
            </a:pPr>
            <a:r>
              <a:rPr lang="en-US" dirty="0"/>
              <a:t>“For the scripture says,</a:t>
            </a:r>
          </a:p>
          <a:p>
            <a:pPr marL="0" indent="0" algn="ctr">
              <a:buNone/>
            </a:pPr>
            <a:r>
              <a:rPr lang="en-US" dirty="0"/>
              <a:t>‘Everyone who believes in him</a:t>
            </a:r>
          </a:p>
          <a:p>
            <a:pPr marL="0" indent="0" algn="ctr">
              <a:buNone/>
            </a:pPr>
            <a:r>
              <a:rPr lang="en-US" dirty="0"/>
              <a:t>Will not be put to shame.’”</a:t>
            </a:r>
          </a:p>
          <a:p>
            <a:pPr marL="0" indent="0" algn="ctr">
              <a:buNone/>
            </a:pPr>
            <a:r>
              <a:rPr lang="en-US" sz="2000" dirty="0"/>
              <a:t>Romans 10:11, NIV</a:t>
            </a:r>
          </a:p>
          <a:p>
            <a:pPr marL="0" indent="0" algn="ctr">
              <a:buNone/>
            </a:pPr>
            <a:r>
              <a:rPr lang="en-US" sz="1600" dirty="0"/>
              <a:t>(Quoting Isaiah 28:16)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44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14" y="1181484"/>
            <a:ext cx="9293087" cy="80946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414" y="819644"/>
            <a:ext cx="9048177" cy="68302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THE GOD WHO SEES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8BA2D-F472-E7E1-659D-30EB2625F39A}"/>
              </a:ext>
            </a:extLst>
          </p:cNvPr>
          <p:cNvSpPr txBox="1"/>
          <p:nvPr/>
        </p:nvSpPr>
        <p:spPr>
          <a:xfrm>
            <a:off x="652414" y="1948408"/>
            <a:ext cx="8958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YOUR STORM</a:t>
            </a:r>
          </a:p>
        </p:txBody>
      </p:sp>
    </p:spTree>
    <p:extLst>
      <p:ext uri="{BB962C8B-B14F-4D97-AF65-F5344CB8AC3E}">
        <p14:creationId xmlns:p14="http://schemas.microsoft.com/office/powerpoint/2010/main" val="228926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God Sees You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in Your 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Storms of crisis may break upon you.</a:t>
            </a:r>
          </a:p>
          <a:p>
            <a:r>
              <a:rPr lang="en-US" dirty="0"/>
              <a:t>Black clouds may be loaded with uncertainty, causing you to feel overwhelmed.</a:t>
            </a:r>
          </a:p>
          <a:p>
            <a:r>
              <a:rPr lang="en-US" dirty="0"/>
              <a:t>In a moment you may become unbalanced with the jerking of significant changes, such as,</a:t>
            </a:r>
          </a:p>
          <a:p>
            <a:pPr lvl="1"/>
            <a:r>
              <a:rPr lang="en-US" dirty="0"/>
              <a:t>divorce, illness, lack of a job, the need to move, loneliness, situations out of your control.</a:t>
            </a:r>
          </a:p>
          <a:p>
            <a:r>
              <a:rPr lang="en-US" dirty="0"/>
              <a:t>Nothing happens that God doesn’t notice.</a:t>
            </a:r>
          </a:p>
          <a:p>
            <a:r>
              <a:rPr lang="en-US" dirty="0"/>
              <a:t>He sees everything—</a:t>
            </a:r>
          </a:p>
          <a:p>
            <a:r>
              <a:rPr lang="en-US" dirty="0"/>
              <a:t>Everything you suffer, and everything you will become in His strength.</a:t>
            </a:r>
          </a:p>
        </p:txBody>
      </p:sp>
    </p:spTree>
    <p:extLst>
      <p:ext uri="{BB962C8B-B14F-4D97-AF65-F5344CB8AC3E}">
        <p14:creationId xmlns:p14="http://schemas.microsoft.com/office/powerpoint/2010/main" val="177913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 err="1">
                <a:solidFill>
                  <a:srgbClr val="A1646A"/>
                </a:solidFill>
                <a:latin typeface="Futura LT Book" panose="02000504030000020003" pitchFamily="2" charset="0"/>
              </a:rPr>
              <a:t>Psalm</a:t>
            </a:r>
            <a:r>
              <a:rPr lang="pt-BR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 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10" cy="4351338"/>
          </a:xfrm>
        </p:spPr>
        <p:txBody>
          <a:bodyPr/>
          <a:lstStyle/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“Bow down Your ear, O Lord, hear me:</a:t>
            </a: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I am poor and needy (v. 1).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…For I cry to You all day long (v. 3).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Give ear, O Lord, to my prayer,</a:t>
            </a: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attend to the voice of my supplications (v. 6).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day of my trouble I will call upon You,</a:t>
            </a: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You will answer me (v. 7).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Among the gods there is none like You, O Lord… (v. 8).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you are great, and do wonderous things;</a:t>
            </a: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alone are God” (v. 10).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19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God Sees You</a:t>
            </a:r>
          </a:p>
          <a:p>
            <a:pPr marL="0" indent="0" algn="ctr">
              <a:buNone/>
            </a:pPr>
            <a:r>
              <a:rPr lang="en-US" dirty="0"/>
              <a:t>God is your strength. God is your light. God holds you in His hands. He is the God who sees.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5E6373"/>
                </a:solidFill>
              </a:rPr>
              <a:t>Take this verse to heart. It is God’s promise to you.</a:t>
            </a:r>
          </a:p>
          <a:p>
            <a:pPr marL="0" indent="0" algn="ctr">
              <a:buNone/>
            </a:pPr>
            <a:r>
              <a:rPr lang="en-US" dirty="0"/>
              <a:t>For now we see only a reflection as in a mirror;</a:t>
            </a:r>
          </a:p>
          <a:p>
            <a:pPr marL="0" indent="0" algn="ctr">
              <a:buNone/>
            </a:pPr>
            <a:r>
              <a:rPr lang="en-US" dirty="0"/>
              <a:t>Then we shall see face to face.</a:t>
            </a:r>
          </a:p>
          <a:p>
            <a:pPr marL="0" indent="0" algn="ctr">
              <a:buNone/>
            </a:pPr>
            <a:r>
              <a:rPr lang="en-US" dirty="0"/>
              <a:t>Now I know in part;</a:t>
            </a:r>
          </a:p>
          <a:p>
            <a:pPr marL="0" indent="0" algn="ctr">
              <a:buNone/>
            </a:pPr>
            <a:r>
              <a:rPr lang="en-US" dirty="0"/>
              <a:t>Then I shall know fully, even as I am fully known.</a:t>
            </a:r>
          </a:p>
          <a:p>
            <a:pPr marL="0" indent="0" algn="ctr">
              <a:buNone/>
            </a:pPr>
            <a:r>
              <a:rPr lang="en-US" sz="2000" dirty="0"/>
              <a:t>1 Corinthians 13:12, NIV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2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Seeing is . . .</a:t>
            </a:r>
          </a:p>
          <a:p>
            <a:pPr marL="0" indent="0">
              <a:buNone/>
            </a:pPr>
            <a:endParaRPr lang="pt-BR" dirty="0"/>
          </a:p>
          <a:p>
            <a:r>
              <a:rPr lang="en-US" dirty="0"/>
              <a:t>Perceiving through the sense of sight.</a:t>
            </a:r>
          </a:p>
          <a:p>
            <a:pPr marL="457200" lvl="1" indent="0">
              <a:buNone/>
            </a:pPr>
            <a:r>
              <a:rPr lang="en-US" dirty="0"/>
              <a:t>	This is physical.</a:t>
            </a:r>
          </a:p>
          <a:p>
            <a:r>
              <a:rPr lang="en-US" dirty="0"/>
              <a:t>Perceiving feelings and understanding them.</a:t>
            </a:r>
          </a:p>
          <a:p>
            <a:pPr marL="457200" lvl="1" indent="0">
              <a:buNone/>
            </a:pPr>
            <a:r>
              <a:rPr lang="en-US" dirty="0"/>
              <a:t>	This is emotional.</a:t>
            </a:r>
          </a:p>
          <a:p>
            <a:r>
              <a:rPr lang="en-US" dirty="0"/>
              <a:t>Perceiving intelligently and attentively.</a:t>
            </a:r>
          </a:p>
          <a:p>
            <a:pPr marL="457200" lvl="1" indent="0">
              <a:buNone/>
            </a:pPr>
            <a:r>
              <a:rPr lang="en-US" dirty="0"/>
              <a:t>	This is cognitive.</a:t>
            </a:r>
          </a:p>
        </p:txBody>
      </p:sp>
    </p:spTree>
    <p:extLst>
      <p:ext uri="{BB962C8B-B14F-4D97-AF65-F5344CB8AC3E}">
        <p14:creationId xmlns:p14="http://schemas.microsoft.com/office/powerpoint/2010/main" val="3067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92" y="1223520"/>
            <a:ext cx="8945217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HAGAR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91" y="808107"/>
            <a:ext cx="8945219" cy="55658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THE GOD WHO SAW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735491" y="1949427"/>
            <a:ext cx="8945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THE DESERT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FF582-CFEE-1D8E-FAAA-39B835F4DAE4}"/>
              </a:ext>
            </a:extLst>
          </p:cNvPr>
          <p:cNvSpPr txBox="1"/>
          <p:nvPr/>
        </p:nvSpPr>
        <p:spPr>
          <a:xfrm>
            <a:off x="3866316" y="2389557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Genesis 16 and 21</a:t>
            </a:r>
          </a:p>
        </p:txBody>
      </p:sp>
    </p:spTree>
    <p:extLst>
      <p:ext uri="{BB962C8B-B14F-4D97-AF65-F5344CB8AC3E}">
        <p14:creationId xmlns:p14="http://schemas.microsoft.com/office/powerpoint/2010/main" val="283480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God Sees You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in Your Desert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/>
              <a:t>God sees you when you feel disoriented, not knowing what to do or where to go.</a:t>
            </a:r>
          </a:p>
          <a:p>
            <a:r>
              <a:rPr lang="en-US"/>
              <a:t>He sees your affliction, when you lose what you need or love most.</a:t>
            </a:r>
          </a:p>
          <a:p>
            <a:r>
              <a:rPr lang="en-US"/>
              <a:t>He sees when your life is collapsing around you; when you see no way out.</a:t>
            </a:r>
          </a:p>
          <a:p>
            <a:r>
              <a:rPr lang="en-US"/>
              <a:t>He sees your physical and emotional loneliness.</a:t>
            </a:r>
          </a:p>
          <a:p>
            <a:r>
              <a:rPr lang="en-US"/>
              <a:t>Then God manifests Himself and gives you hope.</a:t>
            </a:r>
          </a:p>
          <a:p>
            <a:r>
              <a:rPr lang="en-US"/>
              <a:t>God lifts you up when the world abandons you.</a:t>
            </a:r>
          </a:p>
        </p:txBody>
      </p:sp>
    </p:spTree>
    <p:extLst>
      <p:ext uri="{BB962C8B-B14F-4D97-AF65-F5344CB8AC3E}">
        <p14:creationId xmlns:p14="http://schemas.microsoft.com/office/powerpoint/2010/main" val="18313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“For He Himself has said,</a:t>
            </a:r>
          </a:p>
          <a:p>
            <a:pPr marL="0" indent="0" algn="ctr">
              <a:buNone/>
            </a:pPr>
            <a:r>
              <a:rPr lang="en-US" dirty="0"/>
              <a:t>‘I will never leave you nor forsake you.’” </a:t>
            </a:r>
          </a:p>
          <a:p>
            <a:pPr marL="0" indent="0" algn="ctr">
              <a:buNone/>
            </a:pPr>
            <a:r>
              <a:rPr lang="en-US" sz="2000" dirty="0"/>
              <a:t>Hebrews 13:5, NKJV</a:t>
            </a:r>
          </a:p>
          <a:p>
            <a:pPr marL="0" indent="0" algn="ctr">
              <a:buNone/>
            </a:pPr>
            <a:r>
              <a:rPr lang="en-US" sz="1600" i="1" dirty="0"/>
              <a:t>(Quoting Psalm 118:6)</a:t>
            </a:r>
          </a:p>
        </p:txBody>
      </p:sp>
    </p:spTree>
    <p:extLst>
      <p:ext uri="{BB962C8B-B14F-4D97-AF65-F5344CB8AC3E}">
        <p14:creationId xmlns:p14="http://schemas.microsoft.com/office/powerpoint/2010/main" val="143849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God Saw Hagar</a:t>
            </a:r>
          </a:p>
          <a:p>
            <a:pPr marL="0" indent="0" algn="ctr">
              <a:buNone/>
            </a:pPr>
            <a:r>
              <a:rPr lang="en-US" dirty="0"/>
              <a:t>God was her strength. God was her light. God held her in His hands. He is the God who sees.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5E6373"/>
                </a:solidFill>
              </a:rPr>
              <a:t>Take this verse to heart. It is God’s promise to you.</a:t>
            </a:r>
          </a:p>
          <a:p>
            <a:pPr marL="0" indent="0" algn="ctr">
              <a:buNone/>
            </a:pPr>
            <a:r>
              <a:rPr lang="en-US" dirty="0"/>
              <a:t>“God is our refuge and strength,</a:t>
            </a:r>
          </a:p>
          <a:p>
            <a:pPr marL="0" indent="0" algn="ctr">
              <a:buNone/>
            </a:pPr>
            <a:r>
              <a:rPr lang="en-US" dirty="0"/>
              <a:t>A very present help in trouble.”</a:t>
            </a:r>
          </a:p>
          <a:p>
            <a:pPr marL="0" indent="0" algn="ctr">
              <a:buNone/>
            </a:pPr>
            <a:r>
              <a:rPr lang="en-US" sz="2000" dirty="0"/>
              <a:t>Psalm 46:1, NKJV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9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584" y="1211117"/>
            <a:ext cx="8607285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RIZPAH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84" y="817686"/>
            <a:ext cx="8607286" cy="61002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THE GOD WHO SAW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884584" y="1952345"/>
            <a:ext cx="8607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HER PAIN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3ACA8-E0E4-7243-24F5-0BACBEAE39A1}"/>
              </a:ext>
            </a:extLst>
          </p:cNvPr>
          <p:cNvSpPr txBox="1"/>
          <p:nvPr/>
        </p:nvSpPr>
        <p:spPr>
          <a:xfrm>
            <a:off x="3846443" y="2414010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Samuel 21:10-14</a:t>
            </a:r>
          </a:p>
        </p:txBody>
      </p:sp>
    </p:spTree>
    <p:extLst>
      <p:ext uri="{BB962C8B-B14F-4D97-AF65-F5344CB8AC3E}">
        <p14:creationId xmlns:p14="http://schemas.microsoft.com/office/powerpoint/2010/main" val="304767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97466"/>
            <a:ext cx="995910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God Sees You </a:t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in Your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God sees your tragedies.</a:t>
            </a:r>
          </a:p>
          <a:p>
            <a:r>
              <a:rPr lang="en-US" dirty="0"/>
              <a:t>He sees your tears when your life is out of control. </a:t>
            </a:r>
          </a:p>
          <a:p>
            <a:r>
              <a:rPr lang="en-US" dirty="0"/>
              <a:t>He ordains a time for everything, even </a:t>
            </a:r>
            <a:r>
              <a:rPr lang="en-US" dirty="0">
                <a:solidFill>
                  <a:srgbClr val="A1646A"/>
                </a:solidFill>
              </a:rPr>
              <a:t>“a time to cry” </a:t>
            </a:r>
            <a:r>
              <a:rPr lang="en-US" sz="1800" dirty="0">
                <a:solidFill>
                  <a:srgbClr val="A1646A"/>
                </a:solidFill>
              </a:rPr>
              <a:t>(Ecclesiastes 3:4).</a:t>
            </a:r>
          </a:p>
          <a:p>
            <a:r>
              <a:rPr lang="en-US" dirty="0"/>
              <a:t>He uses </a:t>
            </a:r>
            <a:r>
              <a:rPr lang="en-US" dirty="0">
                <a:solidFill>
                  <a:srgbClr val="A1646A"/>
                </a:solidFill>
              </a:rPr>
              <a:t>“all things to work together for good...” </a:t>
            </a:r>
            <a:r>
              <a:rPr lang="en-US" sz="1800" dirty="0">
                <a:solidFill>
                  <a:srgbClr val="A1646A"/>
                </a:solidFill>
              </a:rPr>
              <a:t>(Romans 8:28).</a:t>
            </a:r>
          </a:p>
          <a:p>
            <a:r>
              <a:rPr lang="en-US" dirty="0"/>
              <a:t>He transforms your pain into a blessing.</a:t>
            </a:r>
          </a:p>
          <a:p>
            <a:r>
              <a:rPr lang="en-US" dirty="0"/>
              <a:t>He will give you strength in your pain because—  </a:t>
            </a:r>
          </a:p>
          <a:p>
            <a:r>
              <a:rPr lang="en-US" dirty="0"/>
              <a:t>He sees your need and restores you.</a:t>
            </a:r>
          </a:p>
        </p:txBody>
      </p:sp>
    </p:spTree>
    <p:extLst>
      <p:ext uri="{BB962C8B-B14F-4D97-AF65-F5344CB8AC3E}">
        <p14:creationId xmlns:p14="http://schemas.microsoft.com/office/powerpoint/2010/main" val="149978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A1646A"/>
                </a:solidFill>
              </a:rPr>
              <a:t>God Saw Rizpah</a:t>
            </a:r>
          </a:p>
          <a:p>
            <a:pPr marL="0" indent="0" algn="ctr">
              <a:buNone/>
            </a:pPr>
            <a:r>
              <a:rPr lang="en-US" dirty="0"/>
              <a:t>God was her strength. God was her light. God held her in His hands. He is the God who sees.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5E6373"/>
                </a:solidFill>
              </a:rPr>
              <a:t>Take this verse to heart. It is God’s promise to you.</a:t>
            </a:r>
          </a:p>
          <a:p>
            <a:pPr marL="0" indent="0" algn="ctr">
              <a:buNone/>
            </a:pPr>
            <a:r>
              <a:rPr lang="en-US" dirty="0"/>
              <a:t>“The Lord is near to those</a:t>
            </a:r>
          </a:p>
          <a:p>
            <a:pPr marL="0" indent="0" algn="ctr">
              <a:buNone/>
            </a:pPr>
            <a:r>
              <a:rPr lang="en-US" dirty="0"/>
              <a:t>who have a broken heart, </a:t>
            </a:r>
          </a:p>
          <a:p>
            <a:pPr marL="0" indent="0" algn="ctr">
              <a:buNone/>
            </a:pPr>
            <a:r>
              <a:rPr lang="en-US" dirty="0"/>
              <a:t>And saves such as have a contrite spirit.”</a:t>
            </a:r>
          </a:p>
          <a:p>
            <a:pPr marL="0" indent="0" algn="ctr">
              <a:buNone/>
            </a:pPr>
            <a:r>
              <a:rPr lang="en-US" sz="2000" dirty="0"/>
              <a:t>Psalm 34:18, NKJV</a:t>
            </a:r>
          </a:p>
        </p:txBody>
      </p:sp>
    </p:spTree>
    <p:extLst>
      <p:ext uri="{BB962C8B-B14F-4D97-AF65-F5344CB8AC3E}">
        <p14:creationId xmlns:p14="http://schemas.microsoft.com/office/powerpoint/2010/main" val="117369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947</Words>
  <Application>Microsoft Macintosh PowerPoint</Application>
  <PresentationFormat>Widescreen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Futura LT Book</vt:lpstr>
      <vt:lpstr>Futura Md BT</vt:lpstr>
      <vt:lpstr>Futura Medium</vt:lpstr>
      <vt:lpstr>Office Theme</vt:lpstr>
      <vt:lpstr>SEES YOU</vt:lpstr>
      <vt:lpstr>PowerPoint Presentation</vt:lpstr>
      <vt:lpstr>HAGAR</vt:lpstr>
      <vt:lpstr>God Sees You in Your Desert</vt:lpstr>
      <vt:lpstr>PowerPoint Presentation</vt:lpstr>
      <vt:lpstr>PowerPoint Presentation</vt:lpstr>
      <vt:lpstr>RIZPAH</vt:lpstr>
      <vt:lpstr>God Sees You  in Your Pain</vt:lpstr>
      <vt:lpstr>PowerPoint Presentation</vt:lpstr>
      <vt:lpstr>ADULTEROUS WOMAN</vt:lpstr>
      <vt:lpstr>PowerPoint Presentation</vt:lpstr>
      <vt:lpstr>PowerPoint Presentation</vt:lpstr>
      <vt:lpstr>God Sees You  in Your Shame</vt:lpstr>
      <vt:lpstr>PowerPoint Presentation</vt:lpstr>
      <vt:lpstr>YOU</vt:lpstr>
      <vt:lpstr>God Sees You in Your Storm</vt:lpstr>
      <vt:lpstr>Psalm 86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Turner, Rebecca</cp:lastModifiedBy>
  <cp:revision>9</cp:revision>
  <dcterms:created xsi:type="dcterms:W3CDTF">2023-02-14T12:16:54Z</dcterms:created>
  <dcterms:modified xsi:type="dcterms:W3CDTF">2023-11-30T19:56:14Z</dcterms:modified>
</cp:coreProperties>
</file>