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9" r:id="rId9"/>
    <p:sldId id="264" r:id="rId10"/>
    <p:sldId id="263" r:id="rId11"/>
    <p:sldId id="270" r:id="rId12"/>
    <p:sldId id="265" r:id="rId13"/>
    <p:sldId id="266" r:id="rId14"/>
    <p:sldId id="271" r:id="rId15"/>
    <p:sldId id="268"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E5EFB-7B86-4FAE-B76B-C20F50FE008E}" v="13" dt="2024-05-01T23:07:34.2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BCFBC9-347D-4929-9CC6-A93321FCC9D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9DB570E-278D-4A84-B5F0-C1330796CACC}">
      <dgm:prSet custT="1"/>
      <dgm:spPr/>
      <dgm:t>
        <a:bodyPr/>
        <a:lstStyle/>
        <a:p>
          <a:r>
            <a:rPr lang="en-US" sz="2400"/>
            <a:t>Opening Remarks</a:t>
          </a:r>
        </a:p>
      </dgm:t>
    </dgm:pt>
    <dgm:pt modelId="{55404C9C-68C6-40F2-BE8C-8F25A1BA87AD}" type="parTrans" cxnId="{A2F6D359-200E-4F30-BA65-CE05C2A3CC94}">
      <dgm:prSet/>
      <dgm:spPr/>
      <dgm:t>
        <a:bodyPr/>
        <a:lstStyle/>
        <a:p>
          <a:endParaRPr lang="en-US"/>
        </a:p>
      </dgm:t>
    </dgm:pt>
    <dgm:pt modelId="{7A291E28-D3AD-4661-AF65-D9CDAF4FED8F}" type="sibTrans" cxnId="{A2F6D359-200E-4F30-BA65-CE05C2A3CC94}">
      <dgm:prSet/>
      <dgm:spPr/>
      <dgm:t>
        <a:bodyPr/>
        <a:lstStyle/>
        <a:p>
          <a:endParaRPr lang="en-US"/>
        </a:p>
      </dgm:t>
    </dgm:pt>
    <dgm:pt modelId="{5679DD47-7586-48CC-A269-AE516E2CF921}">
      <dgm:prSet custT="1"/>
      <dgm:spPr/>
      <dgm:t>
        <a:bodyPr/>
        <a:lstStyle/>
        <a:p>
          <a:r>
            <a:rPr lang="en-US" sz="2400"/>
            <a:t>Song Service</a:t>
          </a:r>
        </a:p>
      </dgm:t>
    </dgm:pt>
    <dgm:pt modelId="{900B57D1-7640-4D0F-BCFE-4CDEE5C97F23}" type="parTrans" cxnId="{240F3C3D-535A-48FF-9778-D5124D652187}">
      <dgm:prSet/>
      <dgm:spPr/>
      <dgm:t>
        <a:bodyPr/>
        <a:lstStyle/>
        <a:p>
          <a:endParaRPr lang="en-US"/>
        </a:p>
      </dgm:t>
    </dgm:pt>
    <dgm:pt modelId="{719671BE-3179-4BE9-9C6A-F59C9F42C37E}" type="sibTrans" cxnId="{240F3C3D-535A-48FF-9778-D5124D652187}">
      <dgm:prSet/>
      <dgm:spPr/>
      <dgm:t>
        <a:bodyPr/>
        <a:lstStyle/>
        <a:p>
          <a:endParaRPr lang="en-US"/>
        </a:p>
      </dgm:t>
    </dgm:pt>
    <dgm:pt modelId="{4361782C-BC09-447F-9251-36D44EE87984}">
      <dgm:prSet custT="1"/>
      <dgm:spPr/>
      <dgm:t>
        <a:bodyPr/>
        <a:lstStyle/>
        <a:p>
          <a:r>
            <a:rPr lang="en-US" sz="2400" dirty="0"/>
            <a:t>Opening Song</a:t>
          </a:r>
        </a:p>
      </dgm:t>
    </dgm:pt>
    <dgm:pt modelId="{C3D245A4-799F-4F88-BF20-DD253B0DD9E2}" type="parTrans" cxnId="{DDE8FC6B-24FA-47D3-9B51-35FEFEE815B5}">
      <dgm:prSet/>
      <dgm:spPr/>
      <dgm:t>
        <a:bodyPr/>
        <a:lstStyle/>
        <a:p>
          <a:endParaRPr lang="en-US"/>
        </a:p>
      </dgm:t>
    </dgm:pt>
    <dgm:pt modelId="{3DD08CCE-F96C-4F72-BB94-B2F9B73BBD0A}" type="sibTrans" cxnId="{DDE8FC6B-24FA-47D3-9B51-35FEFEE815B5}">
      <dgm:prSet/>
      <dgm:spPr/>
      <dgm:t>
        <a:bodyPr/>
        <a:lstStyle/>
        <a:p>
          <a:endParaRPr lang="en-US"/>
        </a:p>
      </dgm:t>
    </dgm:pt>
    <dgm:pt modelId="{3AE1C2F9-4A31-4293-9388-AF14F7FCE15A}">
      <dgm:prSet custT="1"/>
      <dgm:spPr/>
      <dgm:t>
        <a:bodyPr/>
        <a:lstStyle/>
        <a:p>
          <a:r>
            <a:rPr lang="en-US" sz="2400" dirty="0"/>
            <a:t>Scripture Reading</a:t>
          </a:r>
        </a:p>
      </dgm:t>
    </dgm:pt>
    <dgm:pt modelId="{87AA3B49-27CB-4C04-9875-0DFE8D929FEB}" type="parTrans" cxnId="{1AB2FD8D-16BB-4BE1-9F02-BF3377BFB623}">
      <dgm:prSet/>
      <dgm:spPr/>
      <dgm:t>
        <a:bodyPr/>
        <a:lstStyle/>
        <a:p>
          <a:endParaRPr lang="en-US"/>
        </a:p>
      </dgm:t>
    </dgm:pt>
    <dgm:pt modelId="{9B4C347F-5704-468D-8EB5-83AF1409BBE8}" type="sibTrans" cxnId="{1AB2FD8D-16BB-4BE1-9F02-BF3377BFB623}">
      <dgm:prSet/>
      <dgm:spPr/>
      <dgm:t>
        <a:bodyPr/>
        <a:lstStyle/>
        <a:p>
          <a:endParaRPr lang="en-US"/>
        </a:p>
      </dgm:t>
    </dgm:pt>
    <dgm:pt modelId="{89423524-16A2-467C-8A37-32EC6B653796}">
      <dgm:prSet custT="1"/>
      <dgm:spPr/>
      <dgm:t>
        <a:bodyPr/>
        <a:lstStyle/>
        <a:p>
          <a:r>
            <a:rPr lang="en-US" sz="2400"/>
            <a:t>Opening Prayer</a:t>
          </a:r>
        </a:p>
      </dgm:t>
    </dgm:pt>
    <dgm:pt modelId="{8C3CCB95-8329-4873-A1EE-2E8EF80B848E}" type="parTrans" cxnId="{C440B75D-8CFF-4DDE-B80A-1E33B770FE41}">
      <dgm:prSet/>
      <dgm:spPr/>
      <dgm:t>
        <a:bodyPr/>
        <a:lstStyle/>
        <a:p>
          <a:endParaRPr lang="en-US"/>
        </a:p>
      </dgm:t>
    </dgm:pt>
    <dgm:pt modelId="{125BF7C3-B5B2-4F9E-8184-A00FFDD524C5}" type="sibTrans" cxnId="{C440B75D-8CFF-4DDE-B80A-1E33B770FE41}">
      <dgm:prSet/>
      <dgm:spPr/>
      <dgm:t>
        <a:bodyPr/>
        <a:lstStyle/>
        <a:p>
          <a:endParaRPr lang="en-US"/>
        </a:p>
      </dgm:t>
    </dgm:pt>
    <dgm:pt modelId="{E74E0930-CF92-4B4F-BEDB-10C2691AAC40}">
      <dgm:prSet custT="1"/>
      <dgm:spPr/>
      <dgm:t>
        <a:bodyPr/>
        <a:lstStyle/>
        <a:p>
          <a:r>
            <a:rPr lang="en-US" sz="2400"/>
            <a:t>Superintendent Opening Statements</a:t>
          </a:r>
        </a:p>
      </dgm:t>
    </dgm:pt>
    <dgm:pt modelId="{06ACDE62-0235-4E1A-AB10-1EE052E1B5E6}" type="parTrans" cxnId="{78BAEAB7-11A4-432E-AFDF-F7F53036DA08}">
      <dgm:prSet/>
      <dgm:spPr/>
      <dgm:t>
        <a:bodyPr/>
        <a:lstStyle/>
        <a:p>
          <a:endParaRPr lang="en-US"/>
        </a:p>
      </dgm:t>
    </dgm:pt>
    <dgm:pt modelId="{25464157-EEA9-428D-BDD6-26A8040F556B}" type="sibTrans" cxnId="{78BAEAB7-11A4-432E-AFDF-F7F53036DA08}">
      <dgm:prSet/>
      <dgm:spPr/>
      <dgm:t>
        <a:bodyPr/>
        <a:lstStyle/>
        <a:p>
          <a:endParaRPr lang="en-US"/>
        </a:p>
      </dgm:t>
    </dgm:pt>
    <dgm:pt modelId="{C9AF3FCC-3225-4AD6-B562-22C9F49D500C}">
      <dgm:prSet custT="1"/>
      <dgm:spPr/>
      <dgm:t>
        <a:bodyPr/>
        <a:lstStyle/>
        <a:p>
          <a:r>
            <a:rPr lang="en-US" sz="2400" dirty="0"/>
            <a:t>Special Song  “There were twelve disciples” </a:t>
          </a:r>
          <a:r>
            <a:rPr lang="en-US" sz="1400" dirty="0"/>
            <a:t>https://www.youtube.com/watch?v=RiZq3zDl5D4</a:t>
          </a:r>
          <a:r>
            <a:rPr lang="en-US" sz="2400" dirty="0"/>
            <a:t> </a:t>
          </a:r>
        </a:p>
      </dgm:t>
    </dgm:pt>
    <dgm:pt modelId="{833BD472-53A2-4EED-989C-A3047CCFC0A3}" type="parTrans" cxnId="{9A459B1B-24EA-4B36-96E9-5D6A9700C5EB}">
      <dgm:prSet/>
      <dgm:spPr/>
      <dgm:t>
        <a:bodyPr/>
        <a:lstStyle/>
        <a:p>
          <a:endParaRPr lang="en-US"/>
        </a:p>
      </dgm:t>
    </dgm:pt>
    <dgm:pt modelId="{3DE908D1-106B-4579-8EBB-7C81183499C5}" type="sibTrans" cxnId="{9A459B1B-24EA-4B36-96E9-5D6A9700C5EB}">
      <dgm:prSet/>
      <dgm:spPr/>
      <dgm:t>
        <a:bodyPr/>
        <a:lstStyle/>
        <a:p>
          <a:endParaRPr lang="en-US"/>
        </a:p>
      </dgm:t>
    </dgm:pt>
    <dgm:pt modelId="{8B37FADB-C604-442D-AE48-695E9FE3B663}">
      <dgm:prSet custT="1"/>
      <dgm:spPr/>
      <dgm:t>
        <a:bodyPr/>
        <a:lstStyle/>
        <a:p>
          <a:r>
            <a:rPr lang="en-US" sz="2400"/>
            <a:t>Lesson Study</a:t>
          </a:r>
        </a:p>
      </dgm:t>
    </dgm:pt>
    <dgm:pt modelId="{C2E769C0-0EEF-4873-840D-1A31742FFAB7}" type="parTrans" cxnId="{C4C43C2B-F0DF-466C-B1C2-36861CC0826B}">
      <dgm:prSet/>
      <dgm:spPr/>
      <dgm:t>
        <a:bodyPr/>
        <a:lstStyle/>
        <a:p>
          <a:endParaRPr lang="en-US"/>
        </a:p>
      </dgm:t>
    </dgm:pt>
    <dgm:pt modelId="{224C5575-EBA8-448B-A036-70F10756B116}" type="sibTrans" cxnId="{C4C43C2B-F0DF-466C-B1C2-36861CC0826B}">
      <dgm:prSet/>
      <dgm:spPr/>
      <dgm:t>
        <a:bodyPr/>
        <a:lstStyle/>
        <a:p>
          <a:endParaRPr lang="en-US"/>
        </a:p>
      </dgm:t>
    </dgm:pt>
    <dgm:pt modelId="{15CE6C41-87E5-4700-A31C-3BE0CBC07AE4}">
      <dgm:prSet custT="1"/>
      <dgm:spPr/>
      <dgm:t>
        <a:bodyPr/>
        <a:lstStyle/>
        <a:p>
          <a:r>
            <a:rPr lang="en-US" sz="2400"/>
            <a:t>Welcome</a:t>
          </a:r>
        </a:p>
      </dgm:t>
    </dgm:pt>
    <dgm:pt modelId="{DD1ABE4D-4B21-47A7-AF7F-6D6BF8C7E2D3}" type="parTrans" cxnId="{F50B90C1-1633-4E2E-B7F0-76024F589FC3}">
      <dgm:prSet/>
      <dgm:spPr/>
      <dgm:t>
        <a:bodyPr/>
        <a:lstStyle/>
        <a:p>
          <a:endParaRPr lang="en-US"/>
        </a:p>
      </dgm:t>
    </dgm:pt>
    <dgm:pt modelId="{55C7F58B-07BB-466D-B078-B245B1E91C01}" type="sibTrans" cxnId="{F50B90C1-1633-4E2E-B7F0-76024F589FC3}">
      <dgm:prSet/>
      <dgm:spPr/>
      <dgm:t>
        <a:bodyPr/>
        <a:lstStyle/>
        <a:p>
          <a:endParaRPr lang="en-US"/>
        </a:p>
      </dgm:t>
    </dgm:pt>
    <dgm:pt modelId="{5A953233-6A15-41A9-9DFC-60DCC08B09F6}">
      <dgm:prSet custT="1"/>
      <dgm:spPr/>
      <dgm:t>
        <a:bodyPr/>
        <a:lstStyle/>
        <a:p>
          <a:r>
            <a:rPr lang="en-US" sz="2400"/>
            <a:t>Superintendent Closing Remarks</a:t>
          </a:r>
        </a:p>
      </dgm:t>
    </dgm:pt>
    <dgm:pt modelId="{CD3FEDC2-CB78-478D-AA86-51B8F1824DC2}" type="parTrans" cxnId="{978D8000-1ED4-4F06-BD4C-FC3E0AF98BE9}">
      <dgm:prSet/>
      <dgm:spPr/>
      <dgm:t>
        <a:bodyPr/>
        <a:lstStyle/>
        <a:p>
          <a:endParaRPr lang="en-US"/>
        </a:p>
      </dgm:t>
    </dgm:pt>
    <dgm:pt modelId="{61713C2F-5BC0-454E-B534-915091983264}" type="sibTrans" cxnId="{978D8000-1ED4-4F06-BD4C-FC3E0AF98BE9}">
      <dgm:prSet/>
      <dgm:spPr/>
      <dgm:t>
        <a:bodyPr/>
        <a:lstStyle/>
        <a:p>
          <a:endParaRPr lang="en-US"/>
        </a:p>
      </dgm:t>
    </dgm:pt>
    <dgm:pt modelId="{6DD7D26C-A0E8-401F-B0A6-441EE7D03B2F}">
      <dgm:prSet custT="1"/>
      <dgm:spPr/>
      <dgm:t>
        <a:bodyPr/>
        <a:lstStyle/>
        <a:p>
          <a:r>
            <a:rPr lang="en-US" sz="2400" dirty="0"/>
            <a:t>Special Song</a:t>
          </a:r>
        </a:p>
      </dgm:t>
    </dgm:pt>
    <dgm:pt modelId="{E90C098F-C05C-4394-87B7-78D4BB7FD3D7}" type="parTrans" cxnId="{8CDAE72D-3F82-42F8-837B-935CBBBC8939}">
      <dgm:prSet/>
      <dgm:spPr/>
      <dgm:t>
        <a:bodyPr/>
        <a:lstStyle/>
        <a:p>
          <a:endParaRPr lang="en-US"/>
        </a:p>
      </dgm:t>
    </dgm:pt>
    <dgm:pt modelId="{C4E050F8-87DF-4E6B-AD06-F4FBBC816488}" type="sibTrans" cxnId="{8CDAE72D-3F82-42F8-837B-935CBBBC8939}">
      <dgm:prSet/>
      <dgm:spPr/>
      <dgm:t>
        <a:bodyPr/>
        <a:lstStyle/>
        <a:p>
          <a:endParaRPr lang="en-US"/>
        </a:p>
      </dgm:t>
    </dgm:pt>
    <dgm:pt modelId="{A01E5DE3-772B-4479-94F8-68169C206CB5}" type="pres">
      <dgm:prSet presAssocID="{46BCFBC9-347D-4929-9CC6-A93321FCC9DF}" presName="vert0" presStyleCnt="0">
        <dgm:presLayoutVars>
          <dgm:dir/>
          <dgm:animOne val="branch"/>
          <dgm:animLvl val="lvl"/>
        </dgm:presLayoutVars>
      </dgm:prSet>
      <dgm:spPr/>
    </dgm:pt>
    <dgm:pt modelId="{FFE33AAC-B0FA-4CCF-946B-70D12F351FFA}" type="pres">
      <dgm:prSet presAssocID="{59DB570E-278D-4A84-B5F0-C1330796CACC}" presName="thickLine" presStyleLbl="alignNode1" presStyleIdx="0" presStyleCnt="11"/>
      <dgm:spPr/>
    </dgm:pt>
    <dgm:pt modelId="{53D5CDC6-D5CB-431E-8880-A6311C6E4E10}" type="pres">
      <dgm:prSet presAssocID="{59DB570E-278D-4A84-B5F0-C1330796CACC}" presName="horz1" presStyleCnt="0"/>
      <dgm:spPr/>
    </dgm:pt>
    <dgm:pt modelId="{EA151053-8F42-4097-B107-07B8BB4580B4}" type="pres">
      <dgm:prSet presAssocID="{59DB570E-278D-4A84-B5F0-C1330796CACC}" presName="tx1" presStyleLbl="revTx" presStyleIdx="0" presStyleCnt="11"/>
      <dgm:spPr/>
    </dgm:pt>
    <dgm:pt modelId="{F671BF17-F57F-4F4A-8D16-F0A3E81F547E}" type="pres">
      <dgm:prSet presAssocID="{59DB570E-278D-4A84-B5F0-C1330796CACC}" presName="vert1" presStyleCnt="0"/>
      <dgm:spPr/>
    </dgm:pt>
    <dgm:pt modelId="{99D9AE08-A762-4F0B-9703-9915E6CE708E}" type="pres">
      <dgm:prSet presAssocID="{5679DD47-7586-48CC-A269-AE516E2CF921}" presName="thickLine" presStyleLbl="alignNode1" presStyleIdx="1" presStyleCnt="11"/>
      <dgm:spPr/>
    </dgm:pt>
    <dgm:pt modelId="{5A899A99-7E2A-4605-BB3B-CA7464A6ED2B}" type="pres">
      <dgm:prSet presAssocID="{5679DD47-7586-48CC-A269-AE516E2CF921}" presName="horz1" presStyleCnt="0"/>
      <dgm:spPr/>
    </dgm:pt>
    <dgm:pt modelId="{606AED90-18BD-4357-9BDE-2C1FF8DFD0F0}" type="pres">
      <dgm:prSet presAssocID="{5679DD47-7586-48CC-A269-AE516E2CF921}" presName="tx1" presStyleLbl="revTx" presStyleIdx="1" presStyleCnt="11"/>
      <dgm:spPr/>
    </dgm:pt>
    <dgm:pt modelId="{9CFEE0FD-6DC2-4055-A049-BFAAC7552B26}" type="pres">
      <dgm:prSet presAssocID="{5679DD47-7586-48CC-A269-AE516E2CF921}" presName="vert1" presStyleCnt="0"/>
      <dgm:spPr/>
    </dgm:pt>
    <dgm:pt modelId="{A77834C2-7C79-46F2-B559-5DE9E9D8B04D}" type="pres">
      <dgm:prSet presAssocID="{4361782C-BC09-447F-9251-36D44EE87984}" presName="thickLine" presStyleLbl="alignNode1" presStyleIdx="2" presStyleCnt="11"/>
      <dgm:spPr/>
    </dgm:pt>
    <dgm:pt modelId="{304283CF-C319-4CC8-91B2-C1F77FFAF29E}" type="pres">
      <dgm:prSet presAssocID="{4361782C-BC09-447F-9251-36D44EE87984}" presName="horz1" presStyleCnt="0"/>
      <dgm:spPr/>
    </dgm:pt>
    <dgm:pt modelId="{6703F920-829F-41A2-B6F5-E8182B82B433}" type="pres">
      <dgm:prSet presAssocID="{4361782C-BC09-447F-9251-36D44EE87984}" presName="tx1" presStyleLbl="revTx" presStyleIdx="2" presStyleCnt="11"/>
      <dgm:spPr/>
    </dgm:pt>
    <dgm:pt modelId="{2AC9B98F-B1C0-43EE-A847-45AD292311FC}" type="pres">
      <dgm:prSet presAssocID="{4361782C-BC09-447F-9251-36D44EE87984}" presName="vert1" presStyleCnt="0"/>
      <dgm:spPr/>
    </dgm:pt>
    <dgm:pt modelId="{3621525D-4F1D-4A4C-BC55-99195E0C480D}" type="pres">
      <dgm:prSet presAssocID="{3AE1C2F9-4A31-4293-9388-AF14F7FCE15A}" presName="thickLine" presStyleLbl="alignNode1" presStyleIdx="3" presStyleCnt="11"/>
      <dgm:spPr/>
    </dgm:pt>
    <dgm:pt modelId="{1B244D79-B616-414E-AEEB-3B0E4CD47FAD}" type="pres">
      <dgm:prSet presAssocID="{3AE1C2F9-4A31-4293-9388-AF14F7FCE15A}" presName="horz1" presStyleCnt="0"/>
      <dgm:spPr/>
    </dgm:pt>
    <dgm:pt modelId="{9DF1AEF5-F939-4F1E-BC2D-B7967D318888}" type="pres">
      <dgm:prSet presAssocID="{3AE1C2F9-4A31-4293-9388-AF14F7FCE15A}" presName="tx1" presStyleLbl="revTx" presStyleIdx="3" presStyleCnt="11"/>
      <dgm:spPr/>
    </dgm:pt>
    <dgm:pt modelId="{D3AA47FF-661A-409F-99EF-9002A3F39638}" type="pres">
      <dgm:prSet presAssocID="{3AE1C2F9-4A31-4293-9388-AF14F7FCE15A}" presName="vert1" presStyleCnt="0"/>
      <dgm:spPr/>
    </dgm:pt>
    <dgm:pt modelId="{0635337F-1D93-49C4-B28D-DF554A529184}" type="pres">
      <dgm:prSet presAssocID="{89423524-16A2-467C-8A37-32EC6B653796}" presName="thickLine" presStyleLbl="alignNode1" presStyleIdx="4" presStyleCnt="11"/>
      <dgm:spPr/>
    </dgm:pt>
    <dgm:pt modelId="{A8F18132-E97A-443D-9243-B8515A2D3D6C}" type="pres">
      <dgm:prSet presAssocID="{89423524-16A2-467C-8A37-32EC6B653796}" presName="horz1" presStyleCnt="0"/>
      <dgm:spPr/>
    </dgm:pt>
    <dgm:pt modelId="{4EA95A1C-04E5-4127-A2A4-244714F20A1C}" type="pres">
      <dgm:prSet presAssocID="{89423524-16A2-467C-8A37-32EC6B653796}" presName="tx1" presStyleLbl="revTx" presStyleIdx="4" presStyleCnt="11"/>
      <dgm:spPr/>
    </dgm:pt>
    <dgm:pt modelId="{A975AEAC-9779-4738-9098-3B7996E135D6}" type="pres">
      <dgm:prSet presAssocID="{89423524-16A2-467C-8A37-32EC6B653796}" presName="vert1" presStyleCnt="0"/>
      <dgm:spPr/>
    </dgm:pt>
    <dgm:pt modelId="{034C4E9B-3B11-4A1E-922F-76CA2A83E7DA}" type="pres">
      <dgm:prSet presAssocID="{E74E0930-CF92-4B4F-BEDB-10C2691AAC40}" presName="thickLine" presStyleLbl="alignNode1" presStyleIdx="5" presStyleCnt="11"/>
      <dgm:spPr/>
    </dgm:pt>
    <dgm:pt modelId="{5694FFEC-AA3D-4125-A8D9-B1E91B395774}" type="pres">
      <dgm:prSet presAssocID="{E74E0930-CF92-4B4F-BEDB-10C2691AAC40}" presName="horz1" presStyleCnt="0"/>
      <dgm:spPr/>
    </dgm:pt>
    <dgm:pt modelId="{DF7D8E55-3047-4EDC-B536-45744A9FCAAB}" type="pres">
      <dgm:prSet presAssocID="{E74E0930-CF92-4B4F-BEDB-10C2691AAC40}" presName="tx1" presStyleLbl="revTx" presStyleIdx="5" presStyleCnt="11"/>
      <dgm:spPr/>
    </dgm:pt>
    <dgm:pt modelId="{8FBF9DA4-BF5C-41F5-B339-1992EBE03E8E}" type="pres">
      <dgm:prSet presAssocID="{E74E0930-CF92-4B4F-BEDB-10C2691AAC40}" presName="vert1" presStyleCnt="0"/>
      <dgm:spPr/>
    </dgm:pt>
    <dgm:pt modelId="{034843F4-2A67-4AA9-8474-07638E2BDCD7}" type="pres">
      <dgm:prSet presAssocID="{C9AF3FCC-3225-4AD6-B562-22C9F49D500C}" presName="thickLine" presStyleLbl="alignNode1" presStyleIdx="6" presStyleCnt="11"/>
      <dgm:spPr/>
    </dgm:pt>
    <dgm:pt modelId="{AE6A1880-830F-4565-AC36-18ACBF624ECF}" type="pres">
      <dgm:prSet presAssocID="{C9AF3FCC-3225-4AD6-B562-22C9F49D500C}" presName="horz1" presStyleCnt="0"/>
      <dgm:spPr/>
    </dgm:pt>
    <dgm:pt modelId="{FE10FF35-C328-412B-A651-6241BF65556D}" type="pres">
      <dgm:prSet presAssocID="{C9AF3FCC-3225-4AD6-B562-22C9F49D500C}" presName="tx1" presStyleLbl="revTx" presStyleIdx="6" presStyleCnt="11"/>
      <dgm:spPr/>
    </dgm:pt>
    <dgm:pt modelId="{A417F096-FC79-4B86-A25C-3FCF4D238F67}" type="pres">
      <dgm:prSet presAssocID="{C9AF3FCC-3225-4AD6-B562-22C9F49D500C}" presName="vert1" presStyleCnt="0"/>
      <dgm:spPr/>
    </dgm:pt>
    <dgm:pt modelId="{29ABE163-3557-44B0-9C00-7F2BAB22473D}" type="pres">
      <dgm:prSet presAssocID="{8B37FADB-C604-442D-AE48-695E9FE3B663}" presName="thickLine" presStyleLbl="alignNode1" presStyleIdx="7" presStyleCnt="11"/>
      <dgm:spPr/>
    </dgm:pt>
    <dgm:pt modelId="{D8889589-BB17-4BBA-B5AB-DE0C540FB386}" type="pres">
      <dgm:prSet presAssocID="{8B37FADB-C604-442D-AE48-695E9FE3B663}" presName="horz1" presStyleCnt="0"/>
      <dgm:spPr/>
    </dgm:pt>
    <dgm:pt modelId="{BCB34597-F9BE-4BBF-AF58-EEEDD8A5414E}" type="pres">
      <dgm:prSet presAssocID="{8B37FADB-C604-442D-AE48-695E9FE3B663}" presName="tx1" presStyleLbl="revTx" presStyleIdx="7" presStyleCnt="11"/>
      <dgm:spPr/>
    </dgm:pt>
    <dgm:pt modelId="{983699C0-3FD7-43B2-A600-C645F6206D6A}" type="pres">
      <dgm:prSet presAssocID="{8B37FADB-C604-442D-AE48-695E9FE3B663}" presName="vert1" presStyleCnt="0"/>
      <dgm:spPr/>
    </dgm:pt>
    <dgm:pt modelId="{1503710F-7F1A-46E7-8BAB-8758D41DE5C3}" type="pres">
      <dgm:prSet presAssocID="{15CE6C41-87E5-4700-A31C-3BE0CBC07AE4}" presName="thickLine" presStyleLbl="alignNode1" presStyleIdx="8" presStyleCnt="11"/>
      <dgm:spPr/>
    </dgm:pt>
    <dgm:pt modelId="{99D69326-DCEA-492F-9F8D-16060880A519}" type="pres">
      <dgm:prSet presAssocID="{15CE6C41-87E5-4700-A31C-3BE0CBC07AE4}" presName="horz1" presStyleCnt="0"/>
      <dgm:spPr/>
    </dgm:pt>
    <dgm:pt modelId="{05DF836D-301C-4D07-994F-6BC7B747EADA}" type="pres">
      <dgm:prSet presAssocID="{15CE6C41-87E5-4700-A31C-3BE0CBC07AE4}" presName="tx1" presStyleLbl="revTx" presStyleIdx="8" presStyleCnt="11"/>
      <dgm:spPr/>
    </dgm:pt>
    <dgm:pt modelId="{257E62F7-0E5A-4EE9-BC64-90A1B5299FAC}" type="pres">
      <dgm:prSet presAssocID="{15CE6C41-87E5-4700-A31C-3BE0CBC07AE4}" presName="vert1" presStyleCnt="0"/>
      <dgm:spPr/>
    </dgm:pt>
    <dgm:pt modelId="{442DD447-9182-4181-90CE-537220D33630}" type="pres">
      <dgm:prSet presAssocID="{5A953233-6A15-41A9-9DFC-60DCC08B09F6}" presName="thickLine" presStyleLbl="alignNode1" presStyleIdx="9" presStyleCnt="11"/>
      <dgm:spPr/>
    </dgm:pt>
    <dgm:pt modelId="{15F3873A-3998-4119-9A8B-352E8D284CA1}" type="pres">
      <dgm:prSet presAssocID="{5A953233-6A15-41A9-9DFC-60DCC08B09F6}" presName="horz1" presStyleCnt="0"/>
      <dgm:spPr/>
    </dgm:pt>
    <dgm:pt modelId="{71189663-A58E-419D-8702-46915DD5B280}" type="pres">
      <dgm:prSet presAssocID="{5A953233-6A15-41A9-9DFC-60DCC08B09F6}" presName="tx1" presStyleLbl="revTx" presStyleIdx="9" presStyleCnt="11"/>
      <dgm:spPr/>
    </dgm:pt>
    <dgm:pt modelId="{DD82ACFA-AAF0-46BE-804C-FDD1428F3369}" type="pres">
      <dgm:prSet presAssocID="{5A953233-6A15-41A9-9DFC-60DCC08B09F6}" presName="vert1" presStyleCnt="0"/>
      <dgm:spPr/>
    </dgm:pt>
    <dgm:pt modelId="{C9B415BB-1717-44A1-991E-AAD4A04A0AF5}" type="pres">
      <dgm:prSet presAssocID="{6DD7D26C-A0E8-401F-B0A6-441EE7D03B2F}" presName="thickLine" presStyleLbl="alignNode1" presStyleIdx="10" presStyleCnt="11"/>
      <dgm:spPr/>
    </dgm:pt>
    <dgm:pt modelId="{80388019-F57A-42F8-837D-EE7FD1B6B5ED}" type="pres">
      <dgm:prSet presAssocID="{6DD7D26C-A0E8-401F-B0A6-441EE7D03B2F}" presName="horz1" presStyleCnt="0"/>
      <dgm:spPr/>
    </dgm:pt>
    <dgm:pt modelId="{A2A64F66-C83B-4535-A626-AF3906CCA34C}" type="pres">
      <dgm:prSet presAssocID="{6DD7D26C-A0E8-401F-B0A6-441EE7D03B2F}" presName="tx1" presStyleLbl="revTx" presStyleIdx="10" presStyleCnt="11"/>
      <dgm:spPr/>
    </dgm:pt>
    <dgm:pt modelId="{4FA0EE03-0375-475C-98B2-B402F5D1F1E5}" type="pres">
      <dgm:prSet presAssocID="{6DD7D26C-A0E8-401F-B0A6-441EE7D03B2F}" presName="vert1" presStyleCnt="0"/>
      <dgm:spPr/>
    </dgm:pt>
  </dgm:ptLst>
  <dgm:cxnLst>
    <dgm:cxn modelId="{978D8000-1ED4-4F06-BD4C-FC3E0AF98BE9}" srcId="{46BCFBC9-347D-4929-9CC6-A93321FCC9DF}" destId="{5A953233-6A15-41A9-9DFC-60DCC08B09F6}" srcOrd="9" destOrd="0" parTransId="{CD3FEDC2-CB78-478D-AA86-51B8F1824DC2}" sibTransId="{61713C2F-5BC0-454E-B534-915091983264}"/>
    <dgm:cxn modelId="{75818F16-6011-4761-B4DB-6E10EA9B890B}" type="presOf" srcId="{3AE1C2F9-4A31-4293-9388-AF14F7FCE15A}" destId="{9DF1AEF5-F939-4F1E-BC2D-B7967D318888}" srcOrd="0" destOrd="0" presId="urn:microsoft.com/office/officeart/2008/layout/LinedList"/>
    <dgm:cxn modelId="{9A459B1B-24EA-4B36-96E9-5D6A9700C5EB}" srcId="{46BCFBC9-347D-4929-9CC6-A93321FCC9DF}" destId="{C9AF3FCC-3225-4AD6-B562-22C9F49D500C}" srcOrd="6" destOrd="0" parTransId="{833BD472-53A2-4EED-989C-A3047CCFC0A3}" sibTransId="{3DE908D1-106B-4579-8EBB-7C81183499C5}"/>
    <dgm:cxn modelId="{C4C43C2B-F0DF-466C-B1C2-36861CC0826B}" srcId="{46BCFBC9-347D-4929-9CC6-A93321FCC9DF}" destId="{8B37FADB-C604-442D-AE48-695E9FE3B663}" srcOrd="7" destOrd="0" parTransId="{C2E769C0-0EEF-4873-840D-1A31742FFAB7}" sibTransId="{224C5575-EBA8-448B-A036-70F10756B116}"/>
    <dgm:cxn modelId="{8CDAE72D-3F82-42F8-837B-935CBBBC8939}" srcId="{46BCFBC9-347D-4929-9CC6-A93321FCC9DF}" destId="{6DD7D26C-A0E8-401F-B0A6-441EE7D03B2F}" srcOrd="10" destOrd="0" parTransId="{E90C098F-C05C-4394-87B7-78D4BB7FD3D7}" sibTransId="{C4E050F8-87DF-4E6B-AD06-F4FBBC816488}"/>
    <dgm:cxn modelId="{240F3C3D-535A-48FF-9778-D5124D652187}" srcId="{46BCFBC9-347D-4929-9CC6-A93321FCC9DF}" destId="{5679DD47-7586-48CC-A269-AE516E2CF921}" srcOrd="1" destOrd="0" parTransId="{900B57D1-7640-4D0F-BCFE-4CDEE5C97F23}" sibTransId="{719671BE-3179-4BE9-9C6A-F59C9F42C37E}"/>
    <dgm:cxn modelId="{C440B75D-8CFF-4DDE-B80A-1E33B770FE41}" srcId="{46BCFBC9-347D-4929-9CC6-A93321FCC9DF}" destId="{89423524-16A2-467C-8A37-32EC6B653796}" srcOrd="4" destOrd="0" parTransId="{8C3CCB95-8329-4873-A1EE-2E8EF80B848E}" sibTransId="{125BF7C3-B5B2-4F9E-8184-A00FFDD524C5}"/>
    <dgm:cxn modelId="{DDE8FC6B-24FA-47D3-9B51-35FEFEE815B5}" srcId="{46BCFBC9-347D-4929-9CC6-A93321FCC9DF}" destId="{4361782C-BC09-447F-9251-36D44EE87984}" srcOrd="2" destOrd="0" parTransId="{C3D245A4-799F-4F88-BF20-DD253B0DD9E2}" sibTransId="{3DD08CCE-F96C-4F72-BB94-B2F9B73BBD0A}"/>
    <dgm:cxn modelId="{80D6E24E-7165-4729-88F3-73300D2DD0F4}" type="presOf" srcId="{15CE6C41-87E5-4700-A31C-3BE0CBC07AE4}" destId="{05DF836D-301C-4D07-994F-6BC7B747EADA}" srcOrd="0" destOrd="0" presId="urn:microsoft.com/office/officeart/2008/layout/LinedList"/>
    <dgm:cxn modelId="{65B7C86F-70C9-4C1C-B2D2-3C698583ABA5}" type="presOf" srcId="{E74E0930-CF92-4B4F-BEDB-10C2691AAC40}" destId="{DF7D8E55-3047-4EDC-B536-45744A9FCAAB}" srcOrd="0" destOrd="0" presId="urn:microsoft.com/office/officeart/2008/layout/LinedList"/>
    <dgm:cxn modelId="{07E6A272-45A7-439D-9C22-2BA2F3C99E4D}" type="presOf" srcId="{8B37FADB-C604-442D-AE48-695E9FE3B663}" destId="{BCB34597-F9BE-4BBF-AF58-EEEDD8A5414E}" srcOrd="0" destOrd="0" presId="urn:microsoft.com/office/officeart/2008/layout/LinedList"/>
    <dgm:cxn modelId="{9BAE8375-A071-427D-B37C-FB4BBFC91332}" type="presOf" srcId="{4361782C-BC09-447F-9251-36D44EE87984}" destId="{6703F920-829F-41A2-B6F5-E8182B82B433}" srcOrd="0" destOrd="0" presId="urn:microsoft.com/office/officeart/2008/layout/LinedList"/>
    <dgm:cxn modelId="{A2F6D359-200E-4F30-BA65-CE05C2A3CC94}" srcId="{46BCFBC9-347D-4929-9CC6-A93321FCC9DF}" destId="{59DB570E-278D-4A84-B5F0-C1330796CACC}" srcOrd="0" destOrd="0" parTransId="{55404C9C-68C6-40F2-BE8C-8F25A1BA87AD}" sibTransId="{7A291E28-D3AD-4661-AF65-D9CDAF4FED8F}"/>
    <dgm:cxn modelId="{1BF9B285-508F-49AD-958D-29D4EA26540F}" type="presOf" srcId="{C9AF3FCC-3225-4AD6-B562-22C9F49D500C}" destId="{FE10FF35-C328-412B-A651-6241BF65556D}" srcOrd="0" destOrd="0" presId="urn:microsoft.com/office/officeart/2008/layout/LinedList"/>
    <dgm:cxn modelId="{95A9C78C-3FE3-46BD-8FC6-E9461B99541C}" type="presOf" srcId="{5A953233-6A15-41A9-9DFC-60DCC08B09F6}" destId="{71189663-A58E-419D-8702-46915DD5B280}" srcOrd="0" destOrd="0" presId="urn:microsoft.com/office/officeart/2008/layout/LinedList"/>
    <dgm:cxn modelId="{1AB2FD8D-16BB-4BE1-9F02-BF3377BFB623}" srcId="{46BCFBC9-347D-4929-9CC6-A93321FCC9DF}" destId="{3AE1C2F9-4A31-4293-9388-AF14F7FCE15A}" srcOrd="3" destOrd="0" parTransId="{87AA3B49-27CB-4C04-9875-0DFE8D929FEB}" sibTransId="{9B4C347F-5704-468D-8EB5-83AF1409BBE8}"/>
    <dgm:cxn modelId="{75CCFAA9-3593-4141-AD2A-A1315DBE89D1}" type="presOf" srcId="{46BCFBC9-347D-4929-9CC6-A93321FCC9DF}" destId="{A01E5DE3-772B-4479-94F8-68169C206CB5}" srcOrd="0" destOrd="0" presId="urn:microsoft.com/office/officeart/2008/layout/LinedList"/>
    <dgm:cxn modelId="{78BAEAB7-11A4-432E-AFDF-F7F53036DA08}" srcId="{46BCFBC9-347D-4929-9CC6-A93321FCC9DF}" destId="{E74E0930-CF92-4B4F-BEDB-10C2691AAC40}" srcOrd="5" destOrd="0" parTransId="{06ACDE62-0235-4E1A-AB10-1EE052E1B5E6}" sibTransId="{25464157-EEA9-428D-BDD6-26A8040F556B}"/>
    <dgm:cxn modelId="{F50B90C1-1633-4E2E-B7F0-76024F589FC3}" srcId="{46BCFBC9-347D-4929-9CC6-A93321FCC9DF}" destId="{15CE6C41-87E5-4700-A31C-3BE0CBC07AE4}" srcOrd="8" destOrd="0" parTransId="{DD1ABE4D-4B21-47A7-AF7F-6D6BF8C7E2D3}" sibTransId="{55C7F58B-07BB-466D-B078-B245B1E91C01}"/>
    <dgm:cxn modelId="{FB8966D4-A399-4D88-92BF-C2E2751680E8}" type="presOf" srcId="{6DD7D26C-A0E8-401F-B0A6-441EE7D03B2F}" destId="{A2A64F66-C83B-4535-A626-AF3906CCA34C}" srcOrd="0" destOrd="0" presId="urn:microsoft.com/office/officeart/2008/layout/LinedList"/>
    <dgm:cxn modelId="{BD6D5CD8-8363-4DBA-B120-B816B5C1BFFA}" type="presOf" srcId="{59DB570E-278D-4A84-B5F0-C1330796CACC}" destId="{EA151053-8F42-4097-B107-07B8BB4580B4}" srcOrd="0" destOrd="0" presId="urn:microsoft.com/office/officeart/2008/layout/LinedList"/>
    <dgm:cxn modelId="{92647EDB-4D56-4897-8868-B6A592A3596B}" type="presOf" srcId="{89423524-16A2-467C-8A37-32EC6B653796}" destId="{4EA95A1C-04E5-4127-A2A4-244714F20A1C}" srcOrd="0" destOrd="0" presId="urn:microsoft.com/office/officeart/2008/layout/LinedList"/>
    <dgm:cxn modelId="{0BA227F1-FDCA-4193-8C11-BBEBA29AFF3F}" type="presOf" srcId="{5679DD47-7586-48CC-A269-AE516E2CF921}" destId="{606AED90-18BD-4357-9BDE-2C1FF8DFD0F0}" srcOrd="0" destOrd="0" presId="urn:microsoft.com/office/officeart/2008/layout/LinedList"/>
    <dgm:cxn modelId="{FC11200F-A455-40BF-926C-286EE3A8579C}" type="presParOf" srcId="{A01E5DE3-772B-4479-94F8-68169C206CB5}" destId="{FFE33AAC-B0FA-4CCF-946B-70D12F351FFA}" srcOrd="0" destOrd="0" presId="urn:microsoft.com/office/officeart/2008/layout/LinedList"/>
    <dgm:cxn modelId="{EA4F3E22-BD90-46C4-9FB5-CCBFF54FFDFA}" type="presParOf" srcId="{A01E5DE3-772B-4479-94F8-68169C206CB5}" destId="{53D5CDC6-D5CB-431E-8880-A6311C6E4E10}" srcOrd="1" destOrd="0" presId="urn:microsoft.com/office/officeart/2008/layout/LinedList"/>
    <dgm:cxn modelId="{B1C35EFD-8154-4EB4-AF0A-D12A10FFB768}" type="presParOf" srcId="{53D5CDC6-D5CB-431E-8880-A6311C6E4E10}" destId="{EA151053-8F42-4097-B107-07B8BB4580B4}" srcOrd="0" destOrd="0" presId="urn:microsoft.com/office/officeart/2008/layout/LinedList"/>
    <dgm:cxn modelId="{46D5DA65-3F20-456B-A2F8-2AA89DD17A50}" type="presParOf" srcId="{53D5CDC6-D5CB-431E-8880-A6311C6E4E10}" destId="{F671BF17-F57F-4F4A-8D16-F0A3E81F547E}" srcOrd="1" destOrd="0" presId="urn:microsoft.com/office/officeart/2008/layout/LinedList"/>
    <dgm:cxn modelId="{E499C361-20E1-4040-BABE-96F3E66D881A}" type="presParOf" srcId="{A01E5DE3-772B-4479-94F8-68169C206CB5}" destId="{99D9AE08-A762-4F0B-9703-9915E6CE708E}" srcOrd="2" destOrd="0" presId="urn:microsoft.com/office/officeart/2008/layout/LinedList"/>
    <dgm:cxn modelId="{5A9C2204-0C2E-4FA4-9940-EC7D4987BE7A}" type="presParOf" srcId="{A01E5DE3-772B-4479-94F8-68169C206CB5}" destId="{5A899A99-7E2A-4605-BB3B-CA7464A6ED2B}" srcOrd="3" destOrd="0" presId="urn:microsoft.com/office/officeart/2008/layout/LinedList"/>
    <dgm:cxn modelId="{2FF91CC5-575C-4637-AE0E-488C115F8D56}" type="presParOf" srcId="{5A899A99-7E2A-4605-BB3B-CA7464A6ED2B}" destId="{606AED90-18BD-4357-9BDE-2C1FF8DFD0F0}" srcOrd="0" destOrd="0" presId="urn:microsoft.com/office/officeart/2008/layout/LinedList"/>
    <dgm:cxn modelId="{AFA883EE-9BA1-4B03-99F0-968EE2DECE6C}" type="presParOf" srcId="{5A899A99-7E2A-4605-BB3B-CA7464A6ED2B}" destId="{9CFEE0FD-6DC2-4055-A049-BFAAC7552B26}" srcOrd="1" destOrd="0" presId="urn:microsoft.com/office/officeart/2008/layout/LinedList"/>
    <dgm:cxn modelId="{B53A0365-DF5E-4A7B-8BA7-D73978EDA0A7}" type="presParOf" srcId="{A01E5DE3-772B-4479-94F8-68169C206CB5}" destId="{A77834C2-7C79-46F2-B559-5DE9E9D8B04D}" srcOrd="4" destOrd="0" presId="urn:microsoft.com/office/officeart/2008/layout/LinedList"/>
    <dgm:cxn modelId="{1FBD3452-70FD-4DC4-9F82-944080468AE7}" type="presParOf" srcId="{A01E5DE3-772B-4479-94F8-68169C206CB5}" destId="{304283CF-C319-4CC8-91B2-C1F77FFAF29E}" srcOrd="5" destOrd="0" presId="urn:microsoft.com/office/officeart/2008/layout/LinedList"/>
    <dgm:cxn modelId="{FB1F9A8D-5919-4E8D-8874-3D8B1C733389}" type="presParOf" srcId="{304283CF-C319-4CC8-91B2-C1F77FFAF29E}" destId="{6703F920-829F-41A2-B6F5-E8182B82B433}" srcOrd="0" destOrd="0" presId="urn:microsoft.com/office/officeart/2008/layout/LinedList"/>
    <dgm:cxn modelId="{3B5CE15D-44F8-4672-9F84-E1B61AC34C9A}" type="presParOf" srcId="{304283CF-C319-4CC8-91B2-C1F77FFAF29E}" destId="{2AC9B98F-B1C0-43EE-A847-45AD292311FC}" srcOrd="1" destOrd="0" presId="urn:microsoft.com/office/officeart/2008/layout/LinedList"/>
    <dgm:cxn modelId="{DDBD6655-8525-4A92-BBF1-FE6842B37D06}" type="presParOf" srcId="{A01E5DE3-772B-4479-94F8-68169C206CB5}" destId="{3621525D-4F1D-4A4C-BC55-99195E0C480D}" srcOrd="6" destOrd="0" presId="urn:microsoft.com/office/officeart/2008/layout/LinedList"/>
    <dgm:cxn modelId="{F4D93309-59BE-47FC-BB0B-93D603299BA2}" type="presParOf" srcId="{A01E5DE3-772B-4479-94F8-68169C206CB5}" destId="{1B244D79-B616-414E-AEEB-3B0E4CD47FAD}" srcOrd="7" destOrd="0" presId="urn:microsoft.com/office/officeart/2008/layout/LinedList"/>
    <dgm:cxn modelId="{FD4D3B3A-6BA1-40C8-9750-CAD2562A505F}" type="presParOf" srcId="{1B244D79-B616-414E-AEEB-3B0E4CD47FAD}" destId="{9DF1AEF5-F939-4F1E-BC2D-B7967D318888}" srcOrd="0" destOrd="0" presId="urn:microsoft.com/office/officeart/2008/layout/LinedList"/>
    <dgm:cxn modelId="{EEEF05A2-4243-431C-A543-8D2655F2C12E}" type="presParOf" srcId="{1B244D79-B616-414E-AEEB-3B0E4CD47FAD}" destId="{D3AA47FF-661A-409F-99EF-9002A3F39638}" srcOrd="1" destOrd="0" presId="urn:microsoft.com/office/officeart/2008/layout/LinedList"/>
    <dgm:cxn modelId="{1F90F99D-E261-4033-AF4D-574DD54604F7}" type="presParOf" srcId="{A01E5DE3-772B-4479-94F8-68169C206CB5}" destId="{0635337F-1D93-49C4-B28D-DF554A529184}" srcOrd="8" destOrd="0" presId="urn:microsoft.com/office/officeart/2008/layout/LinedList"/>
    <dgm:cxn modelId="{4723FAF1-267C-451C-AFB3-1C98491970AE}" type="presParOf" srcId="{A01E5DE3-772B-4479-94F8-68169C206CB5}" destId="{A8F18132-E97A-443D-9243-B8515A2D3D6C}" srcOrd="9" destOrd="0" presId="urn:microsoft.com/office/officeart/2008/layout/LinedList"/>
    <dgm:cxn modelId="{4D45B2CF-2AA0-44FD-80F1-5B9C7471F77B}" type="presParOf" srcId="{A8F18132-E97A-443D-9243-B8515A2D3D6C}" destId="{4EA95A1C-04E5-4127-A2A4-244714F20A1C}" srcOrd="0" destOrd="0" presId="urn:microsoft.com/office/officeart/2008/layout/LinedList"/>
    <dgm:cxn modelId="{3BD38BA7-D273-4954-98DE-3E3695755BA7}" type="presParOf" srcId="{A8F18132-E97A-443D-9243-B8515A2D3D6C}" destId="{A975AEAC-9779-4738-9098-3B7996E135D6}" srcOrd="1" destOrd="0" presId="urn:microsoft.com/office/officeart/2008/layout/LinedList"/>
    <dgm:cxn modelId="{199EB39F-BA07-4A02-B9AC-90B30C060CB6}" type="presParOf" srcId="{A01E5DE3-772B-4479-94F8-68169C206CB5}" destId="{034C4E9B-3B11-4A1E-922F-76CA2A83E7DA}" srcOrd="10" destOrd="0" presId="urn:microsoft.com/office/officeart/2008/layout/LinedList"/>
    <dgm:cxn modelId="{18E4BB3B-2F39-4ABE-AE4C-21B1A27C2D5A}" type="presParOf" srcId="{A01E5DE3-772B-4479-94F8-68169C206CB5}" destId="{5694FFEC-AA3D-4125-A8D9-B1E91B395774}" srcOrd="11" destOrd="0" presId="urn:microsoft.com/office/officeart/2008/layout/LinedList"/>
    <dgm:cxn modelId="{3D2CDBB4-C233-462E-A2C2-B177A20E4CC6}" type="presParOf" srcId="{5694FFEC-AA3D-4125-A8D9-B1E91B395774}" destId="{DF7D8E55-3047-4EDC-B536-45744A9FCAAB}" srcOrd="0" destOrd="0" presId="urn:microsoft.com/office/officeart/2008/layout/LinedList"/>
    <dgm:cxn modelId="{23A82BB3-83AA-4039-AFD1-E8E6DFCDC56E}" type="presParOf" srcId="{5694FFEC-AA3D-4125-A8D9-B1E91B395774}" destId="{8FBF9DA4-BF5C-41F5-B339-1992EBE03E8E}" srcOrd="1" destOrd="0" presId="urn:microsoft.com/office/officeart/2008/layout/LinedList"/>
    <dgm:cxn modelId="{082528A1-6E9C-4E64-A017-A4E0C0B72806}" type="presParOf" srcId="{A01E5DE3-772B-4479-94F8-68169C206CB5}" destId="{034843F4-2A67-4AA9-8474-07638E2BDCD7}" srcOrd="12" destOrd="0" presId="urn:microsoft.com/office/officeart/2008/layout/LinedList"/>
    <dgm:cxn modelId="{D6E7C764-CE33-4B01-BF4A-C672FA94CAAE}" type="presParOf" srcId="{A01E5DE3-772B-4479-94F8-68169C206CB5}" destId="{AE6A1880-830F-4565-AC36-18ACBF624ECF}" srcOrd="13" destOrd="0" presId="urn:microsoft.com/office/officeart/2008/layout/LinedList"/>
    <dgm:cxn modelId="{9AFA70F1-F640-4606-A0DF-48A0FF600FCC}" type="presParOf" srcId="{AE6A1880-830F-4565-AC36-18ACBF624ECF}" destId="{FE10FF35-C328-412B-A651-6241BF65556D}" srcOrd="0" destOrd="0" presId="urn:microsoft.com/office/officeart/2008/layout/LinedList"/>
    <dgm:cxn modelId="{CD0CCDF4-0FF9-437A-947D-1FA90B1A144A}" type="presParOf" srcId="{AE6A1880-830F-4565-AC36-18ACBF624ECF}" destId="{A417F096-FC79-4B86-A25C-3FCF4D238F67}" srcOrd="1" destOrd="0" presId="urn:microsoft.com/office/officeart/2008/layout/LinedList"/>
    <dgm:cxn modelId="{4F0D513D-D6AB-464B-B0F1-8C67E25F21D7}" type="presParOf" srcId="{A01E5DE3-772B-4479-94F8-68169C206CB5}" destId="{29ABE163-3557-44B0-9C00-7F2BAB22473D}" srcOrd="14" destOrd="0" presId="urn:microsoft.com/office/officeart/2008/layout/LinedList"/>
    <dgm:cxn modelId="{CB0A48A8-6195-43D1-9879-1884DB4D2D43}" type="presParOf" srcId="{A01E5DE3-772B-4479-94F8-68169C206CB5}" destId="{D8889589-BB17-4BBA-B5AB-DE0C540FB386}" srcOrd="15" destOrd="0" presId="urn:microsoft.com/office/officeart/2008/layout/LinedList"/>
    <dgm:cxn modelId="{A0BA0F91-B53E-4656-A02C-0F98352711C6}" type="presParOf" srcId="{D8889589-BB17-4BBA-B5AB-DE0C540FB386}" destId="{BCB34597-F9BE-4BBF-AF58-EEEDD8A5414E}" srcOrd="0" destOrd="0" presId="urn:microsoft.com/office/officeart/2008/layout/LinedList"/>
    <dgm:cxn modelId="{B8DF616C-F48B-4D16-959B-BBA80116B95B}" type="presParOf" srcId="{D8889589-BB17-4BBA-B5AB-DE0C540FB386}" destId="{983699C0-3FD7-43B2-A600-C645F6206D6A}" srcOrd="1" destOrd="0" presId="urn:microsoft.com/office/officeart/2008/layout/LinedList"/>
    <dgm:cxn modelId="{01BC4D4E-517E-4789-BF9E-F47FD0537A96}" type="presParOf" srcId="{A01E5DE3-772B-4479-94F8-68169C206CB5}" destId="{1503710F-7F1A-46E7-8BAB-8758D41DE5C3}" srcOrd="16" destOrd="0" presId="urn:microsoft.com/office/officeart/2008/layout/LinedList"/>
    <dgm:cxn modelId="{DD00B10D-3CD9-4405-BD5B-1D266D3AD830}" type="presParOf" srcId="{A01E5DE3-772B-4479-94F8-68169C206CB5}" destId="{99D69326-DCEA-492F-9F8D-16060880A519}" srcOrd="17" destOrd="0" presId="urn:microsoft.com/office/officeart/2008/layout/LinedList"/>
    <dgm:cxn modelId="{50D55EB2-7D18-4203-9D80-B287A29E769D}" type="presParOf" srcId="{99D69326-DCEA-492F-9F8D-16060880A519}" destId="{05DF836D-301C-4D07-994F-6BC7B747EADA}" srcOrd="0" destOrd="0" presId="urn:microsoft.com/office/officeart/2008/layout/LinedList"/>
    <dgm:cxn modelId="{ADE51928-E778-447C-91C1-7980A20B4ED7}" type="presParOf" srcId="{99D69326-DCEA-492F-9F8D-16060880A519}" destId="{257E62F7-0E5A-4EE9-BC64-90A1B5299FAC}" srcOrd="1" destOrd="0" presId="urn:microsoft.com/office/officeart/2008/layout/LinedList"/>
    <dgm:cxn modelId="{82F631A5-6A90-40FB-A7C0-53B7D3B271FC}" type="presParOf" srcId="{A01E5DE3-772B-4479-94F8-68169C206CB5}" destId="{442DD447-9182-4181-90CE-537220D33630}" srcOrd="18" destOrd="0" presId="urn:microsoft.com/office/officeart/2008/layout/LinedList"/>
    <dgm:cxn modelId="{B0912777-589D-4CB5-A5DA-C6B5104BAF8F}" type="presParOf" srcId="{A01E5DE3-772B-4479-94F8-68169C206CB5}" destId="{15F3873A-3998-4119-9A8B-352E8D284CA1}" srcOrd="19" destOrd="0" presId="urn:microsoft.com/office/officeart/2008/layout/LinedList"/>
    <dgm:cxn modelId="{B5EA9AF9-8218-45EA-BD5C-27E7D597D836}" type="presParOf" srcId="{15F3873A-3998-4119-9A8B-352E8D284CA1}" destId="{71189663-A58E-419D-8702-46915DD5B280}" srcOrd="0" destOrd="0" presId="urn:microsoft.com/office/officeart/2008/layout/LinedList"/>
    <dgm:cxn modelId="{47949353-FA48-4B11-95AF-8D69EBC075E4}" type="presParOf" srcId="{15F3873A-3998-4119-9A8B-352E8D284CA1}" destId="{DD82ACFA-AAF0-46BE-804C-FDD1428F3369}" srcOrd="1" destOrd="0" presId="urn:microsoft.com/office/officeart/2008/layout/LinedList"/>
    <dgm:cxn modelId="{29210AB5-3B32-4DE4-AE68-3D0A3B1504BF}" type="presParOf" srcId="{A01E5DE3-772B-4479-94F8-68169C206CB5}" destId="{C9B415BB-1717-44A1-991E-AAD4A04A0AF5}" srcOrd="20" destOrd="0" presId="urn:microsoft.com/office/officeart/2008/layout/LinedList"/>
    <dgm:cxn modelId="{6700213E-BBCD-4D37-8A6E-8E9236C4F7FD}" type="presParOf" srcId="{A01E5DE3-772B-4479-94F8-68169C206CB5}" destId="{80388019-F57A-42F8-837D-EE7FD1B6B5ED}" srcOrd="21" destOrd="0" presId="urn:microsoft.com/office/officeart/2008/layout/LinedList"/>
    <dgm:cxn modelId="{40FFC4E4-CF0A-4366-A82A-A9C17EAA219F}" type="presParOf" srcId="{80388019-F57A-42F8-837D-EE7FD1B6B5ED}" destId="{A2A64F66-C83B-4535-A626-AF3906CCA34C}" srcOrd="0" destOrd="0" presId="urn:microsoft.com/office/officeart/2008/layout/LinedList"/>
    <dgm:cxn modelId="{3DE24908-6097-4916-97C7-78BB6B5BDD45}" type="presParOf" srcId="{80388019-F57A-42F8-837D-EE7FD1B6B5ED}" destId="{4FA0EE03-0375-475C-98B2-B402F5D1F1E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7B4A7E-2C4E-4E3D-8801-552FAC61166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884ED5B5-CCF2-4E00-BBAC-F2C88B268657}">
      <dgm:prSet custT="1"/>
      <dgm:spPr/>
      <dgm:t>
        <a:bodyPr/>
        <a:lstStyle/>
        <a:p>
          <a:r>
            <a:rPr lang="en-US" sz="2000"/>
            <a:t>Opening Remarks and Call to Worship</a:t>
          </a:r>
        </a:p>
      </dgm:t>
    </dgm:pt>
    <dgm:pt modelId="{9AF02CD7-E43A-4D81-B99A-E64C4B198F69}" type="parTrans" cxnId="{D7D26160-CC8F-478A-9F7D-A9FD60649834}">
      <dgm:prSet/>
      <dgm:spPr/>
      <dgm:t>
        <a:bodyPr/>
        <a:lstStyle/>
        <a:p>
          <a:endParaRPr lang="en-US"/>
        </a:p>
      </dgm:t>
    </dgm:pt>
    <dgm:pt modelId="{99AF959F-C996-47EF-A25E-4CFAA4DFD8F8}" type="sibTrans" cxnId="{D7D26160-CC8F-478A-9F7D-A9FD60649834}">
      <dgm:prSet/>
      <dgm:spPr/>
      <dgm:t>
        <a:bodyPr/>
        <a:lstStyle/>
        <a:p>
          <a:endParaRPr lang="en-US"/>
        </a:p>
      </dgm:t>
    </dgm:pt>
    <dgm:pt modelId="{5C5CD3BC-C5A3-4105-80D7-2A3C4675125E}">
      <dgm:prSet custT="1"/>
      <dgm:spPr/>
      <dgm:t>
        <a:bodyPr/>
        <a:lstStyle/>
        <a:p>
          <a:r>
            <a:rPr lang="en-US" sz="2000"/>
            <a:t>Praise and Worship</a:t>
          </a:r>
        </a:p>
      </dgm:t>
    </dgm:pt>
    <dgm:pt modelId="{48AAD074-5221-46A5-90D9-F473E823EB82}" type="parTrans" cxnId="{FF55A702-E16A-496D-994F-D9A50096D2AA}">
      <dgm:prSet/>
      <dgm:spPr/>
      <dgm:t>
        <a:bodyPr/>
        <a:lstStyle/>
        <a:p>
          <a:endParaRPr lang="en-US"/>
        </a:p>
      </dgm:t>
    </dgm:pt>
    <dgm:pt modelId="{3D4F008B-E7D0-4F1A-9D79-D902424FA972}" type="sibTrans" cxnId="{FF55A702-E16A-496D-994F-D9A50096D2AA}">
      <dgm:prSet/>
      <dgm:spPr/>
      <dgm:t>
        <a:bodyPr/>
        <a:lstStyle/>
        <a:p>
          <a:endParaRPr lang="en-US"/>
        </a:p>
      </dgm:t>
    </dgm:pt>
    <dgm:pt modelId="{79295B7C-70F5-456D-8D82-0475EAF9D6AB}">
      <dgm:prSet custT="1"/>
      <dgm:spPr/>
      <dgm:t>
        <a:bodyPr/>
        <a:lstStyle/>
        <a:p>
          <a:r>
            <a:rPr lang="en-US" sz="2000"/>
            <a:t>Theme Song : We are on a mission (https://www.youtube.com/watch?v=nwXj29-dfvw)</a:t>
          </a:r>
        </a:p>
      </dgm:t>
    </dgm:pt>
    <dgm:pt modelId="{913F27BE-B9C3-4351-BAE6-C0B3372C45BB}" type="parTrans" cxnId="{8312BCAE-4231-4363-9B65-6A8962E2C319}">
      <dgm:prSet/>
      <dgm:spPr/>
      <dgm:t>
        <a:bodyPr/>
        <a:lstStyle/>
        <a:p>
          <a:endParaRPr lang="en-US"/>
        </a:p>
      </dgm:t>
    </dgm:pt>
    <dgm:pt modelId="{D6DC2F61-B140-4955-B7BF-7A3B91F99F51}" type="sibTrans" cxnId="{8312BCAE-4231-4363-9B65-6A8962E2C319}">
      <dgm:prSet/>
      <dgm:spPr/>
      <dgm:t>
        <a:bodyPr/>
        <a:lstStyle/>
        <a:p>
          <a:endParaRPr lang="en-US"/>
        </a:p>
      </dgm:t>
    </dgm:pt>
    <dgm:pt modelId="{170049D7-97F0-4DA0-B5AF-D3E38D6A667D}">
      <dgm:prSet custT="1"/>
      <dgm:spPr/>
      <dgm:t>
        <a:bodyPr/>
        <a:lstStyle/>
        <a:p>
          <a:r>
            <a:rPr lang="en-US" sz="2000"/>
            <a:t>Welcome</a:t>
          </a:r>
        </a:p>
      </dgm:t>
    </dgm:pt>
    <dgm:pt modelId="{2399EF1C-62C6-4194-83E9-04F62BBC4177}" type="parTrans" cxnId="{90B9734E-5868-4788-8FA9-9F8B9F3F66C4}">
      <dgm:prSet/>
      <dgm:spPr/>
      <dgm:t>
        <a:bodyPr/>
        <a:lstStyle/>
        <a:p>
          <a:endParaRPr lang="en-US"/>
        </a:p>
      </dgm:t>
    </dgm:pt>
    <dgm:pt modelId="{575B962E-535B-4CED-A39C-D9A18880802B}" type="sibTrans" cxnId="{90B9734E-5868-4788-8FA9-9F8B9F3F66C4}">
      <dgm:prSet/>
      <dgm:spPr/>
      <dgm:t>
        <a:bodyPr/>
        <a:lstStyle/>
        <a:p>
          <a:endParaRPr lang="en-US"/>
        </a:p>
      </dgm:t>
    </dgm:pt>
    <dgm:pt modelId="{3C69B9CC-E3B1-44ED-B47C-CB6E97F1853D}">
      <dgm:prSet custT="1"/>
      <dgm:spPr/>
      <dgm:t>
        <a:bodyPr/>
        <a:lstStyle/>
        <a:p>
          <a:r>
            <a:rPr lang="en-US" sz="2000" dirty="0"/>
            <a:t>Fellowship Song</a:t>
          </a:r>
        </a:p>
      </dgm:t>
    </dgm:pt>
    <dgm:pt modelId="{85844BBA-2174-442F-9BD9-411AB3834674}" type="parTrans" cxnId="{E50E68ED-CB70-4994-8036-ED6848FF6F1E}">
      <dgm:prSet/>
      <dgm:spPr/>
      <dgm:t>
        <a:bodyPr/>
        <a:lstStyle/>
        <a:p>
          <a:endParaRPr lang="en-US"/>
        </a:p>
      </dgm:t>
    </dgm:pt>
    <dgm:pt modelId="{5665AFEC-3B72-42A6-A9BE-C6B779132160}" type="sibTrans" cxnId="{E50E68ED-CB70-4994-8036-ED6848FF6F1E}">
      <dgm:prSet/>
      <dgm:spPr/>
      <dgm:t>
        <a:bodyPr/>
        <a:lstStyle/>
        <a:p>
          <a:endParaRPr lang="en-US"/>
        </a:p>
      </dgm:t>
    </dgm:pt>
    <dgm:pt modelId="{CB41F94E-0328-4C26-9B37-2C9271C41906}">
      <dgm:prSet custT="1"/>
      <dgm:spPr/>
      <dgm:t>
        <a:bodyPr/>
        <a:lstStyle/>
        <a:p>
          <a:r>
            <a:rPr lang="en-US" sz="2000"/>
            <a:t>Anthem of Praise</a:t>
          </a:r>
        </a:p>
      </dgm:t>
    </dgm:pt>
    <dgm:pt modelId="{E8B57B0B-E726-404D-9DB4-CAE88ACDEC71}" type="parTrans" cxnId="{A5FDA26A-9E50-48FA-B3F2-5D313B6C06C4}">
      <dgm:prSet/>
      <dgm:spPr/>
      <dgm:t>
        <a:bodyPr/>
        <a:lstStyle/>
        <a:p>
          <a:endParaRPr lang="en-US"/>
        </a:p>
      </dgm:t>
    </dgm:pt>
    <dgm:pt modelId="{5E061CB6-66DA-4046-A069-91FDCF444348}" type="sibTrans" cxnId="{A5FDA26A-9E50-48FA-B3F2-5D313B6C06C4}">
      <dgm:prSet/>
      <dgm:spPr/>
      <dgm:t>
        <a:bodyPr/>
        <a:lstStyle/>
        <a:p>
          <a:endParaRPr lang="en-US"/>
        </a:p>
      </dgm:t>
    </dgm:pt>
    <dgm:pt modelId="{8435298E-BB66-4959-858E-A4A7CDDF1D35}">
      <dgm:prSet custT="1"/>
      <dgm:spPr/>
      <dgm:t>
        <a:bodyPr/>
        <a:lstStyle/>
        <a:p>
          <a:r>
            <a:rPr lang="en-US" sz="2000"/>
            <a:t>Offertory</a:t>
          </a:r>
        </a:p>
      </dgm:t>
    </dgm:pt>
    <dgm:pt modelId="{D0E2EED3-DB73-40F6-814C-F199F2C0CF12}" type="parTrans" cxnId="{A6DB1E3F-F34D-411F-AE3B-91E77B3236C0}">
      <dgm:prSet/>
      <dgm:spPr/>
      <dgm:t>
        <a:bodyPr/>
        <a:lstStyle/>
        <a:p>
          <a:endParaRPr lang="en-US"/>
        </a:p>
      </dgm:t>
    </dgm:pt>
    <dgm:pt modelId="{1B6EEF80-0B41-4959-B939-CBF2B473C2B9}" type="sibTrans" cxnId="{A6DB1E3F-F34D-411F-AE3B-91E77B3236C0}">
      <dgm:prSet/>
      <dgm:spPr/>
      <dgm:t>
        <a:bodyPr/>
        <a:lstStyle/>
        <a:p>
          <a:endParaRPr lang="en-US"/>
        </a:p>
      </dgm:t>
    </dgm:pt>
    <dgm:pt modelId="{FD4CD1A4-01C9-441A-8D5E-E914D756529F}">
      <dgm:prSet custT="1"/>
      <dgm:spPr/>
      <dgm:t>
        <a:bodyPr/>
        <a:lstStyle/>
        <a:p>
          <a:r>
            <a:rPr lang="en-US" sz="2000"/>
            <a:t>Children’s Story</a:t>
          </a:r>
        </a:p>
      </dgm:t>
    </dgm:pt>
    <dgm:pt modelId="{22D801C3-F206-407E-AC30-C32AA32CC73C}" type="parTrans" cxnId="{39105EEE-04FB-4B8B-93FA-47528EC24931}">
      <dgm:prSet/>
      <dgm:spPr/>
      <dgm:t>
        <a:bodyPr/>
        <a:lstStyle/>
        <a:p>
          <a:endParaRPr lang="en-US"/>
        </a:p>
      </dgm:t>
    </dgm:pt>
    <dgm:pt modelId="{1A329774-CBC1-428B-B1CD-DAFD60060532}" type="sibTrans" cxnId="{39105EEE-04FB-4B8B-93FA-47528EC24931}">
      <dgm:prSet/>
      <dgm:spPr/>
      <dgm:t>
        <a:bodyPr/>
        <a:lstStyle/>
        <a:p>
          <a:endParaRPr lang="en-US"/>
        </a:p>
      </dgm:t>
    </dgm:pt>
    <dgm:pt modelId="{06F74DAE-42CE-43E8-B22D-BB5BA7BBE07F}">
      <dgm:prSet custT="1"/>
      <dgm:spPr/>
      <dgm:t>
        <a:bodyPr/>
        <a:lstStyle/>
        <a:p>
          <a:r>
            <a:rPr lang="en-US" sz="2000"/>
            <a:t>Scripture Reading</a:t>
          </a:r>
        </a:p>
      </dgm:t>
    </dgm:pt>
    <dgm:pt modelId="{32906B41-EBCF-4021-BD9D-5E71107F024B}" type="parTrans" cxnId="{AA722444-34CC-45C3-A662-81F712FDF5E9}">
      <dgm:prSet/>
      <dgm:spPr/>
      <dgm:t>
        <a:bodyPr/>
        <a:lstStyle/>
        <a:p>
          <a:endParaRPr lang="en-US"/>
        </a:p>
      </dgm:t>
    </dgm:pt>
    <dgm:pt modelId="{1CA430F1-B667-4C3C-BE2D-ABFB49F60072}" type="sibTrans" cxnId="{AA722444-34CC-45C3-A662-81F712FDF5E9}">
      <dgm:prSet/>
      <dgm:spPr/>
      <dgm:t>
        <a:bodyPr/>
        <a:lstStyle/>
        <a:p>
          <a:endParaRPr lang="en-US"/>
        </a:p>
      </dgm:t>
    </dgm:pt>
    <dgm:pt modelId="{9DEF4533-2D0A-4957-8F2C-04F509FFC332}">
      <dgm:prSet custT="1"/>
      <dgm:spPr/>
      <dgm:t>
        <a:bodyPr/>
        <a:lstStyle/>
        <a:p>
          <a:r>
            <a:rPr lang="en-US" sz="2000" dirty="0"/>
            <a:t>Pastoral Prayer: Prayer of Dedication for Children </a:t>
          </a:r>
        </a:p>
      </dgm:t>
    </dgm:pt>
    <dgm:pt modelId="{678276E9-9A40-41BD-A949-249D6AF346A2}" type="parTrans" cxnId="{81C4D335-446C-477B-A452-283918943053}">
      <dgm:prSet/>
      <dgm:spPr/>
      <dgm:t>
        <a:bodyPr/>
        <a:lstStyle/>
        <a:p>
          <a:endParaRPr lang="en-US"/>
        </a:p>
      </dgm:t>
    </dgm:pt>
    <dgm:pt modelId="{72F068B1-1105-4AFF-A7C6-F4B5A8D66658}" type="sibTrans" cxnId="{81C4D335-446C-477B-A452-283918943053}">
      <dgm:prSet/>
      <dgm:spPr/>
      <dgm:t>
        <a:bodyPr/>
        <a:lstStyle/>
        <a:p>
          <a:endParaRPr lang="en-US"/>
        </a:p>
      </dgm:t>
    </dgm:pt>
    <dgm:pt modelId="{FF181463-E1E5-490A-880F-245466CDE5A5}">
      <dgm:prSet custT="1"/>
      <dgm:spPr/>
      <dgm:t>
        <a:bodyPr/>
        <a:lstStyle/>
        <a:p>
          <a:r>
            <a:rPr lang="en-US" sz="2000"/>
            <a:t>Special Song</a:t>
          </a:r>
        </a:p>
      </dgm:t>
    </dgm:pt>
    <dgm:pt modelId="{7A2AC465-4941-48B7-A098-58FBF1136885}" type="parTrans" cxnId="{E1E6F3BF-0E09-49E2-BF8E-80391C8D3383}">
      <dgm:prSet/>
      <dgm:spPr/>
      <dgm:t>
        <a:bodyPr/>
        <a:lstStyle/>
        <a:p>
          <a:endParaRPr lang="en-US"/>
        </a:p>
      </dgm:t>
    </dgm:pt>
    <dgm:pt modelId="{080BFC0B-BEE2-4B7C-BC61-F90229F0E394}" type="sibTrans" cxnId="{E1E6F3BF-0E09-49E2-BF8E-80391C8D3383}">
      <dgm:prSet/>
      <dgm:spPr/>
      <dgm:t>
        <a:bodyPr/>
        <a:lstStyle/>
        <a:p>
          <a:endParaRPr lang="en-US"/>
        </a:p>
      </dgm:t>
    </dgm:pt>
    <dgm:pt modelId="{EDC81C03-A516-42D1-9FB1-39F7CD54CC34}">
      <dgm:prSet custT="1"/>
      <dgm:spPr/>
      <dgm:t>
        <a:bodyPr/>
        <a:lstStyle/>
        <a:p>
          <a:r>
            <a:rPr lang="en-US" sz="2000"/>
            <a:t>Introduction of Speakers</a:t>
          </a:r>
        </a:p>
      </dgm:t>
    </dgm:pt>
    <dgm:pt modelId="{0DB5D70B-6A94-43BA-A36B-669A59899F70}" type="parTrans" cxnId="{46FB9683-F7B7-4246-A435-916859422215}">
      <dgm:prSet/>
      <dgm:spPr/>
      <dgm:t>
        <a:bodyPr/>
        <a:lstStyle/>
        <a:p>
          <a:endParaRPr lang="en-US"/>
        </a:p>
      </dgm:t>
    </dgm:pt>
    <dgm:pt modelId="{1922EEED-410A-4965-85A8-A7A012EB3762}" type="sibTrans" cxnId="{46FB9683-F7B7-4246-A435-916859422215}">
      <dgm:prSet/>
      <dgm:spPr/>
      <dgm:t>
        <a:bodyPr/>
        <a:lstStyle/>
        <a:p>
          <a:endParaRPr lang="en-US"/>
        </a:p>
      </dgm:t>
    </dgm:pt>
    <dgm:pt modelId="{5FB99F0D-9C84-44FE-A642-181201A21589}">
      <dgm:prSet custT="1"/>
      <dgm:spPr/>
      <dgm:t>
        <a:bodyPr/>
        <a:lstStyle/>
        <a:p>
          <a:r>
            <a:rPr lang="en-US" sz="2000"/>
            <a:t>Song of Meditation</a:t>
          </a:r>
        </a:p>
      </dgm:t>
    </dgm:pt>
    <dgm:pt modelId="{A7DAB723-E32F-4FD1-B55B-F5F319EB1EF9}" type="parTrans" cxnId="{C37546B7-B009-452B-A9E9-F6EEF1ADD62A}">
      <dgm:prSet/>
      <dgm:spPr/>
      <dgm:t>
        <a:bodyPr/>
        <a:lstStyle/>
        <a:p>
          <a:endParaRPr lang="en-US"/>
        </a:p>
      </dgm:t>
    </dgm:pt>
    <dgm:pt modelId="{7940269A-F253-4FFC-9F4B-AA865BAEE31D}" type="sibTrans" cxnId="{C37546B7-B009-452B-A9E9-F6EEF1ADD62A}">
      <dgm:prSet/>
      <dgm:spPr/>
      <dgm:t>
        <a:bodyPr/>
        <a:lstStyle/>
        <a:p>
          <a:endParaRPr lang="en-US"/>
        </a:p>
      </dgm:t>
    </dgm:pt>
    <dgm:pt modelId="{DA5D58F4-4A4A-488F-AFF0-A294A2A868CB}">
      <dgm:prSet custT="1"/>
      <dgm:spPr/>
      <dgm:t>
        <a:bodyPr/>
        <a:lstStyle/>
        <a:p>
          <a:r>
            <a:rPr lang="en-US" sz="2000"/>
            <a:t>Sermon </a:t>
          </a:r>
        </a:p>
      </dgm:t>
    </dgm:pt>
    <dgm:pt modelId="{64E30ABD-18AE-4F03-BB4D-BCB2171FF6CF}" type="parTrans" cxnId="{4A579BB6-A34A-4BE6-82E5-73766A6B4579}">
      <dgm:prSet/>
      <dgm:spPr/>
      <dgm:t>
        <a:bodyPr/>
        <a:lstStyle/>
        <a:p>
          <a:endParaRPr lang="en-US"/>
        </a:p>
      </dgm:t>
    </dgm:pt>
    <dgm:pt modelId="{C086D303-15D1-413C-A85A-1C6ECF3EBDB8}" type="sibTrans" cxnId="{4A579BB6-A34A-4BE6-82E5-73766A6B4579}">
      <dgm:prSet/>
      <dgm:spPr/>
      <dgm:t>
        <a:bodyPr/>
        <a:lstStyle/>
        <a:p>
          <a:endParaRPr lang="en-US"/>
        </a:p>
      </dgm:t>
    </dgm:pt>
    <dgm:pt modelId="{921C0AD2-793E-4ECA-B4B9-04912EFE16A2}">
      <dgm:prSet custT="1"/>
      <dgm:spPr/>
      <dgm:t>
        <a:bodyPr/>
        <a:lstStyle/>
        <a:p>
          <a:r>
            <a:rPr lang="en-US" sz="2000" dirty="0"/>
            <a:t>Closing Song</a:t>
          </a:r>
        </a:p>
      </dgm:t>
    </dgm:pt>
    <dgm:pt modelId="{00AEB9B8-4F1C-4606-98DA-73BB65CE293E}" type="parTrans" cxnId="{F1C72FF5-4C0B-47B9-AB7F-82284FF1A71E}">
      <dgm:prSet/>
      <dgm:spPr/>
      <dgm:t>
        <a:bodyPr/>
        <a:lstStyle/>
        <a:p>
          <a:endParaRPr lang="en-US"/>
        </a:p>
      </dgm:t>
    </dgm:pt>
    <dgm:pt modelId="{D7750BF1-A797-4139-AA46-2351BFD51411}" type="sibTrans" cxnId="{F1C72FF5-4C0B-47B9-AB7F-82284FF1A71E}">
      <dgm:prSet/>
      <dgm:spPr/>
      <dgm:t>
        <a:bodyPr/>
        <a:lstStyle/>
        <a:p>
          <a:endParaRPr lang="en-US"/>
        </a:p>
      </dgm:t>
    </dgm:pt>
    <dgm:pt modelId="{2083682E-1ED5-47F1-9C95-D12BDEC4D848}" type="pres">
      <dgm:prSet presAssocID="{467B4A7E-2C4E-4E3D-8801-552FAC611669}" presName="vert0" presStyleCnt="0">
        <dgm:presLayoutVars>
          <dgm:dir/>
          <dgm:animOne val="branch"/>
          <dgm:animLvl val="lvl"/>
        </dgm:presLayoutVars>
      </dgm:prSet>
      <dgm:spPr/>
    </dgm:pt>
    <dgm:pt modelId="{70DDE5AC-7964-4795-85B0-9CF7CDAA6167}" type="pres">
      <dgm:prSet presAssocID="{884ED5B5-CCF2-4E00-BBAC-F2C88B268657}" presName="thickLine" presStyleLbl="alignNode1" presStyleIdx="0" presStyleCnt="15"/>
      <dgm:spPr/>
    </dgm:pt>
    <dgm:pt modelId="{61AE6B44-E2DD-4800-9483-A0EFEBBA583A}" type="pres">
      <dgm:prSet presAssocID="{884ED5B5-CCF2-4E00-BBAC-F2C88B268657}" presName="horz1" presStyleCnt="0"/>
      <dgm:spPr/>
    </dgm:pt>
    <dgm:pt modelId="{09F30E4A-C03A-4FD8-A209-6A3B75369878}" type="pres">
      <dgm:prSet presAssocID="{884ED5B5-CCF2-4E00-BBAC-F2C88B268657}" presName="tx1" presStyleLbl="revTx" presStyleIdx="0" presStyleCnt="15"/>
      <dgm:spPr/>
    </dgm:pt>
    <dgm:pt modelId="{0AA8CB21-9A6F-4F52-AC6D-1BB50328AD19}" type="pres">
      <dgm:prSet presAssocID="{884ED5B5-CCF2-4E00-BBAC-F2C88B268657}" presName="vert1" presStyleCnt="0"/>
      <dgm:spPr/>
    </dgm:pt>
    <dgm:pt modelId="{3050B1FD-3D58-4E5B-BDC5-8A3D8C72DF8F}" type="pres">
      <dgm:prSet presAssocID="{5C5CD3BC-C5A3-4105-80D7-2A3C4675125E}" presName="thickLine" presStyleLbl="alignNode1" presStyleIdx="1" presStyleCnt="15"/>
      <dgm:spPr/>
    </dgm:pt>
    <dgm:pt modelId="{63948732-253D-4BC6-BDE1-598D7A6E5DC8}" type="pres">
      <dgm:prSet presAssocID="{5C5CD3BC-C5A3-4105-80D7-2A3C4675125E}" presName="horz1" presStyleCnt="0"/>
      <dgm:spPr/>
    </dgm:pt>
    <dgm:pt modelId="{3AE2CF63-FE6E-45D7-801D-0D3ACFF464DA}" type="pres">
      <dgm:prSet presAssocID="{5C5CD3BC-C5A3-4105-80D7-2A3C4675125E}" presName="tx1" presStyleLbl="revTx" presStyleIdx="1" presStyleCnt="15"/>
      <dgm:spPr/>
    </dgm:pt>
    <dgm:pt modelId="{0A63D43A-67CF-43B8-B023-5709F2D711BB}" type="pres">
      <dgm:prSet presAssocID="{5C5CD3BC-C5A3-4105-80D7-2A3C4675125E}" presName="vert1" presStyleCnt="0"/>
      <dgm:spPr/>
    </dgm:pt>
    <dgm:pt modelId="{26398DC4-5672-41F8-8084-B78D07BF4CB7}" type="pres">
      <dgm:prSet presAssocID="{79295B7C-70F5-456D-8D82-0475EAF9D6AB}" presName="thickLine" presStyleLbl="alignNode1" presStyleIdx="2" presStyleCnt="15"/>
      <dgm:spPr/>
    </dgm:pt>
    <dgm:pt modelId="{DDAED118-7D0D-48E4-A024-9EC357697C99}" type="pres">
      <dgm:prSet presAssocID="{79295B7C-70F5-456D-8D82-0475EAF9D6AB}" presName="horz1" presStyleCnt="0"/>
      <dgm:spPr/>
    </dgm:pt>
    <dgm:pt modelId="{C95D2EE5-9667-4534-8C49-85BDBACB543D}" type="pres">
      <dgm:prSet presAssocID="{79295B7C-70F5-456D-8D82-0475EAF9D6AB}" presName="tx1" presStyleLbl="revTx" presStyleIdx="2" presStyleCnt="15"/>
      <dgm:spPr/>
    </dgm:pt>
    <dgm:pt modelId="{289A7AB6-1102-4C10-B380-FC2E66BE9E5F}" type="pres">
      <dgm:prSet presAssocID="{79295B7C-70F5-456D-8D82-0475EAF9D6AB}" presName="vert1" presStyleCnt="0"/>
      <dgm:spPr/>
    </dgm:pt>
    <dgm:pt modelId="{48C8EAC3-BC3C-4603-8142-990F0421E1B5}" type="pres">
      <dgm:prSet presAssocID="{170049D7-97F0-4DA0-B5AF-D3E38D6A667D}" presName="thickLine" presStyleLbl="alignNode1" presStyleIdx="3" presStyleCnt="15"/>
      <dgm:spPr/>
    </dgm:pt>
    <dgm:pt modelId="{23AA8354-3AD6-4805-863F-78BA90F1A9CF}" type="pres">
      <dgm:prSet presAssocID="{170049D7-97F0-4DA0-B5AF-D3E38D6A667D}" presName="horz1" presStyleCnt="0"/>
      <dgm:spPr/>
    </dgm:pt>
    <dgm:pt modelId="{44AEE32B-DAEF-4687-B320-277380F840B0}" type="pres">
      <dgm:prSet presAssocID="{170049D7-97F0-4DA0-B5AF-D3E38D6A667D}" presName="tx1" presStyleLbl="revTx" presStyleIdx="3" presStyleCnt="15"/>
      <dgm:spPr/>
    </dgm:pt>
    <dgm:pt modelId="{52520C57-A5B4-4652-961B-EAE25FE89928}" type="pres">
      <dgm:prSet presAssocID="{170049D7-97F0-4DA0-B5AF-D3E38D6A667D}" presName="vert1" presStyleCnt="0"/>
      <dgm:spPr/>
    </dgm:pt>
    <dgm:pt modelId="{FE7C5F9C-36EB-44A3-9D06-6288F1DEF4C2}" type="pres">
      <dgm:prSet presAssocID="{3C69B9CC-E3B1-44ED-B47C-CB6E97F1853D}" presName="thickLine" presStyleLbl="alignNode1" presStyleIdx="4" presStyleCnt="15"/>
      <dgm:spPr/>
    </dgm:pt>
    <dgm:pt modelId="{0DDC520B-9C19-4EF6-97B6-3FC00AEB9337}" type="pres">
      <dgm:prSet presAssocID="{3C69B9CC-E3B1-44ED-B47C-CB6E97F1853D}" presName="horz1" presStyleCnt="0"/>
      <dgm:spPr/>
    </dgm:pt>
    <dgm:pt modelId="{DAFE10A0-129F-4DAB-BA13-E455082BB211}" type="pres">
      <dgm:prSet presAssocID="{3C69B9CC-E3B1-44ED-B47C-CB6E97F1853D}" presName="tx1" presStyleLbl="revTx" presStyleIdx="4" presStyleCnt="15"/>
      <dgm:spPr/>
    </dgm:pt>
    <dgm:pt modelId="{8553A0C8-DDE8-4E69-8379-351BF5BDCE65}" type="pres">
      <dgm:prSet presAssocID="{3C69B9CC-E3B1-44ED-B47C-CB6E97F1853D}" presName="vert1" presStyleCnt="0"/>
      <dgm:spPr/>
    </dgm:pt>
    <dgm:pt modelId="{83AFC08B-B5F2-40CA-A07E-A8D3AB06633F}" type="pres">
      <dgm:prSet presAssocID="{CB41F94E-0328-4C26-9B37-2C9271C41906}" presName="thickLine" presStyleLbl="alignNode1" presStyleIdx="5" presStyleCnt="15"/>
      <dgm:spPr/>
    </dgm:pt>
    <dgm:pt modelId="{B69959E0-A1CB-4C3D-9DD1-EB663A3D02ED}" type="pres">
      <dgm:prSet presAssocID="{CB41F94E-0328-4C26-9B37-2C9271C41906}" presName="horz1" presStyleCnt="0"/>
      <dgm:spPr/>
    </dgm:pt>
    <dgm:pt modelId="{CF38B471-6BCC-44F0-805A-CB9BCBC5DF2D}" type="pres">
      <dgm:prSet presAssocID="{CB41F94E-0328-4C26-9B37-2C9271C41906}" presName="tx1" presStyleLbl="revTx" presStyleIdx="5" presStyleCnt="15"/>
      <dgm:spPr/>
    </dgm:pt>
    <dgm:pt modelId="{7C2078E2-100F-4DE5-A6F7-4D8648CECB13}" type="pres">
      <dgm:prSet presAssocID="{CB41F94E-0328-4C26-9B37-2C9271C41906}" presName="vert1" presStyleCnt="0"/>
      <dgm:spPr/>
    </dgm:pt>
    <dgm:pt modelId="{D93477ED-8508-41E8-94F6-5714CC42B583}" type="pres">
      <dgm:prSet presAssocID="{8435298E-BB66-4959-858E-A4A7CDDF1D35}" presName="thickLine" presStyleLbl="alignNode1" presStyleIdx="6" presStyleCnt="15"/>
      <dgm:spPr/>
    </dgm:pt>
    <dgm:pt modelId="{2A9BE948-3659-4650-B86E-891CD46AFE03}" type="pres">
      <dgm:prSet presAssocID="{8435298E-BB66-4959-858E-A4A7CDDF1D35}" presName="horz1" presStyleCnt="0"/>
      <dgm:spPr/>
    </dgm:pt>
    <dgm:pt modelId="{3F4D4607-4DF2-42C4-B7C9-775F0F91BDBE}" type="pres">
      <dgm:prSet presAssocID="{8435298E-BB66-4959-858E-A4A7CDDF1D35}" presName="tx1" presStyleLbl="revTx" presStyleIdx="6" presStyleCnt="15"/>
      <dgm:spPr/>
    </dgm:pt>
    <dgm:pt modelId="{6A9AF7D2-DF85-4072-B7D3-28C648689F89}" type="pres">
      <dgm:prSet presAssocID="{8435298E-BB66-4959-858E-A4A7CDDF1D35}" presName="vert1" presStyleCnt="0"/>
      <dgm:spPr/>
    </dgm:pt>
    <dgm:pt modelId="{B12D42F3-E2F0-413B-84C0-E9A32D6FDCC6}" type="pres">
      <dgm:prSet presAssocID="{FD4CD1A4-01C9-441A-8D5E-E914D756529F}" presName="thickLine" presStyleLbl="alignNode1" presStyleIdx="7" presStyleCnt="15"/>
      <dgm:spPr/>
    </dgm:pt>
    <dgm:pt modelId="{222D317E-AE8A-4BA0-A16C-22AF725B7C48}" type="pres">
      <dgm:prSet presAssocID="{FD4CD1A4-01C9-441A-8D5E-E914D756529F}" presName="horz1" presStyleCnt="0"/>
      <dgm:spPr/>
    </dgm:pt>
    <dgm:pt modelId="{FD0834F8-1E4C-4EC0-B005-110A9EF3A25B}" type="pres">
      <dgm:prSet presAssocID="{FD4CD1A4-01C9-441A-8D5E-E914D756529F}" presName="tx1" presStyleLbl="revTx" presStyleIdx="7" presStyleCnt="15"/>
      <dgm:spPr/>
    </dgm:pt>
    <dgm:pt modelId="{16CEEF4F-E942-4AA5-B043-ABCB29A19399}" type="pres">
      <dgm:prSet presAssocID="{FD4CD1A4-01C9-441A-8D5E-E914D756529F}" presName="vert1" presStyleCnt="0"/>
      <dgm:spPr/>
    </dgm:pt>
    <dgm:pt modelId="{9C31B156-4E98-47E8-9033-439CD85D39F3}" type="pres">
      <dgm:prSet presAssocID="{06F74DAE-42CE-43E8-B22D-BB5BA7BBE07F}" presName="thickLine" presStyleLbl="alignNode1" presStyleIdx="8" presStyleCnt="15"/>
      <dgm:spPr/>
    </dgm:pt>
    <dgm:pt modelId="{57821EA7-07DE-452F-9481-1A24B3F2380B}" type="pres">
      <dgm:prSet presAssocID="{06F74DAE-42CE-43E8-B22D-BB5BA7BBE07F}" presName="horz1" presStyleCnt="0"/>
      <dgm:spPr/>
    </dgm:pt>
    <dgm:pt modelId="{D2A4916B-EFCB-4EC7-9492-B1757F297606}" type="pres">
      <dgm:prSet presAssocID="{06F74DAE-42CE-43E8-B22D-BB5BA7BBE07F}" presName="tx1" presStyleLbl="revTx" presStyleIdx="8" presStyleCnt="15"/>
      <dgm:spPr/>
    </dgm:pt>
    <dgm:pt modelId="{511125CE-E2E9-4C7B-BEE4-F32D9FC2E52A}" type="pres">
      <dgm:prSet presAssocID="{06F74DAE-42CE-43E8-B22D-BB5BA7BBE07F}" presName="vert1" presStyleCnt="0"/>
      <dgm:spPr/>
    </dgm:pt>
    <dgm:pt modelId="{24438299-E223-4C0E-B915-A2188F6F9DDB}" type="pres">
      <dgm:prSet presAssocID="{9DEF4533-2D0A-4957-8F2C-04F509FFC332}" presName="thickLine" presStyleLbl="alignNode1" presStyleIdx="9" presStyleCnt="15"/>
      <dgm:spPr/>
    </dgm:pt>
    <dgm:pt modelId="{CA2554F5-C07C-4491-9C33-C1B76A537120}" type="pres">
      <dgm:prSet presAssocID="{9DEF4533-2D0A-4957-8F2C-04F509FFC332}" presName="horz1" presStyleCnt="0"/>
      <dgm:spPr/>
    </dgm:pt>
    <dgm:pt modelId="{3D209853-42CE-429E-AE96-C9118C8AF8A2}" type="pres">
      <dgm:prSet presAssocID="{9DEF4533-2D0A-4957-8F2C-04F509FFC332}" presName="tx1" presStyleLbl="revTx" presStyleIdx="9" presStyleCnt="15"/>
      <dgm:spPr/>
    </dgm:pt>
    <dgm:pt modelId="{CBAA0376-78B1-42D8-AA18-A2E707089AF9}" type="pres">
      <dgm:prSet presAssocID="{9DEF4533-2D0A-4957-8F2C-04F509FFC332}" presName="vert1" presStyleCnt="0"/>
      <dgm:spPr/>
    </dgm:pt>
    <dgm:pt modelId="{025713C6-90A2-4BE5-A5AB-9CF088F3282C}" type="pres">
      <dgm:prSet presAssocID="{FF181463-E1E5-490A-880F-245466CDE5A5}" presName="thickLine" presStyleLbl="alignNode1" presStyleIdx="10" presStyleCnt="15"/>
      <dgm:spPr/>
    </dgm:pt>
    <dgm:pt modelId="{B4176629-CA68-43B3-B53D-B9E380544313}" type="pres">
      <dgm:prSet presAssocID="{FF181463-E1E5-490A-880F-245466CDE5A5}" presName="horz1" presStyleCnt="0"/>
      <dgm:spPr/>
    </dgm:pt>
    <dgm:pt modelId="{E42573FC-F80D-40AE-9BF7-5A1CB4CD4014}" type="pres">
      <dgm:prSet presAssocID="{FF181463-E1E5-490A-880F-245466CDE5A5}" presName="tx1" presStyleLbl="revTx" presStyleIdx="10" presStyleCnt="15"/>
      <dgm:spPr/>
    </dgm:pt>
    <dgm:pt modelId="{A0AD65F1-F7AC-461C-B7E0-4157719E5046}" type="pres">
      <dgm:prSet presAssocID="{FF181463-E1E5-490A-880F-245466CDE5A5}" presName="vert1" presStyleCnt="0"/>
      <dgm:spPr/>
    </dgm:pt>
    <dgm:pt modelId="{7FA67FCE-73D0-494D-BF8D-71E58A4879D0}" type="pres">
      <dgm:prSet presAssocID="{EDC81C03-A516-42D1-9FB1-39F7CD54CC34}" presName="thickLine" presStyleLbl="alignNode1" presStyleIdx="11" presStyleCnt="15"/>
      <dgm:spPr/>
    </dgm:pt>
    <dgm:pt modelId="{86E43434-21B2-4277-8A8A-96702141FB23}" type="pres">
      <dgm:prSet presAssocID="{EDC81C03-A516-42D1-9FB1-39F7CD54CC34}" presName="horz1" presStyleCnt="0"/>
      <dgm:spPr/>
    </dgm:pt>
    <dgm:pt modelId="{F917BF3D-FB32-49FD-9DBC-23279F3AD107}" type="pres">
      <dgm:prSet presAssocID="{EDC81C03-A516-42D1-9FB1-39F7CD54CC34}" presName="tx1" presStyleLbl="revTx" presStyleIdx="11" presStyleCnt="15"/>
      <dgm:spPr/>
    </dgm:pt>
    <dgm:pt modelId="{3603A6CE-9E39-4DB0-8021-C7EE2215B871}" type="pres">
      <dgm:prSet presAssocID="{EDC81C03-A516-42D1-9FB1-39F7CD54CC34}" presName="vert1" presStyleCnt="0"/>
      <dgm:spPr/>
    </dgm:pt>
    <dgm:pt modelId="{A68DA0A5-E8EE-4C86-A585-1C338C42A2CA}" type="pres">
      <dgm:prSet presAssocID="{5FB99F0D-9C84-44FE-A642-181201A21589}" presName="thickLine" presStyleLbl="alignNode1" presStyleIdx="12" presStyleCnt="15"/>
      <dgm:spPr/>
    </dgm:pt>
    <dgm:pt modelId="{2A593F18-55F5-40CF-8DFD-6DCBE6A3FF7E}" type="pres">
      <dgm:prSet presAssocID="{5FB99F0D-9C84-44FE-A642-181201A21589}" presName="horz1" presStyleCnt="0"/>
      <dgm:spPr/>
    </dgm:pt>
    <dgm:pt modelId="{FB335F44-31D1-4936-98F1-3BB7060294FA}" type="pres">
      <dgm:prSet presAssocID="{5FB99F0D-9C84-44FE-A642-181201A21589}" presName="tx1" presStyleLbl="revTx" presStyleIdx="12" presStyleCnt="15"/>
      <dgm:spPr/>
    </dgm:pt>
    <dgm:pt modelId="{5C88D7C4-34C1-46B9-A36D-15FF02C94963}" type="pres">
      <dgm:prSet presAssocID="{5FB99F0D-9C84-44FE-A642-181201A21589}" presName="vert1" presStyleCnt="0"/>
      <dgm:spPr/>
    </dgm:pt>
    <dgm:pt modelId="{54CA2473-75A7-4BB4-95BA-AAAF95DD420A}" type="pres">
      <dgm:prSet presAssocID="{DA5D58F4-4A4A-488F-AFF0-A294A2A868CB}" presName="thickLine" presStyleLbl="alignNode1" presStyleIdx="13" presStyleCnt="15"/>
      <dgm:spPr/>
    </dgm:pt>
    <dgm:pt modelId="{6053E5EC-F3B9-41F5-A632-DB71C9DA651F}" type="pres">
      <dgm:prSet presAssocID="{DA5D58F4-4A4A-488F-AFF0-A294A2A868CB}" presName="horz1" presStyleCnt="0"/>
      <dgm:spPr/>
    </dgm:pt>
    <dgm:pt modelId="{8B783AFA-3EEC-4640-B3F0-CEA2F360E144}" type="pres">
      <dgm:prSet presAssocID="{DA5D58F4-4A4A-488F-AFF0-A294A2A868CB}" presName="tx1" presStyleLbl="revTx" presStyleIdx="13" presStyleCnt="15"/>
      <dgm:spPr/>
    </dgm:pt>
    <dgm:pt modelId="{19079FB8-FC47-486F-9110-B8AC8AE637B7}" type="pres">
      <dgm:prSet presAssocID="{DA5D58F4-4A4A-488F-AFF0-A294A2A868CB}" presName="vert1" presStyleCnt="0"/>
      <dgm:spPr/>
    </dgm:pt>
    <dgm:pt modelId="{FFA22F05-5361-4F25-8D17-3D3FCEABB98E}" type="pres">
      <dgm:prSet presAssocID="{921C0AD2-793E-4ECA-B4B9-04912EFE16A2}" presName="thickLine" presStyleLbl="alignNode1" presStyleIdx="14" presStyleCnt="15"/>
      <dgm:spPr/>
    </dgm:pt>
    <dgm:pt modelId="{B3008DC9-2D27-4591-B01A-F96A31A30124}" type="pres">
      <dgm:prSet presAssocID="{921C0AD2-793E-4ECA-B4B9-04912EFE16A2}" presName="horz1" presStyleCnt="0"/>
      <dgm:spPr/>
    </dgm:pt>
    <dgm:pt modelId="{7D0256C9-F26D-496A-921C-9A1FD535EDA1}" type="pres">
      <dgm:prSet presAssocID="{921C0AD2-793E-4ECA-B4B9-04912EFE16A2}" presName="tx1" presStyleLbl="revTx" presStyleIdx="14" presStyleCnt="15"/>
      <dgm:spPr/>
    </dgm:pt>
    <dgm:pt modelId="{5AE6DAA1-6C72-4B45-AB9C-A7E20D4DD1E7}" type="pres">
      <dgm:prSet presAssocID="{921C0AD2-793E-4ECA-B4B9-04912EFE16A2}" presName="vert1" presStyleCnt="0"/>
      <dgm:spPr/>
    </dgm:pt>
  </dgm:ptLst>
  <dgm:cxnLst>
    <dgm:cxn modelId="{FF55A702-E16A-496D-994F-D9A50096D2AA}" srcId="{467B4A7E-2C4E-4E3D-8801-552FAC611669}" destId="{5C5CD3BC-C5A3-4105-80D7-2A3C4675125E}" srcOrd="1" destOrd="0" parTransId="{48AAD074-5221-46A5-90D9-F473E823EB82}" sibTransId="{3D4F008B-E7D0-4F1A-9D79-D902424FA972}"/>
    <dgm:cxn modelId="{01A8B307-25D8-489E-AE52-77D3188473D1}" type="presOf" srcId="{3C69B9CC-E3B1-44ED-B47C-CB6E97F1853D}" destId="{DAFE10A0-129F-4DAB-BA13-E455082BB211}" srcOrd="0" destOrd="0" presId="urn:microsoft.com/office/officeart/2008/layout/LinedList"/>
    <dgm:cxn modelId="{44714C14-E2DC-4FCC-8D27-8164F2BDD0F3}" type="presOf" srcId="{8435298E-BB66-4959-858E-A4A7CDDF1D35}" destId="{3F4D4607-4DF2-42C4-B7C9-775F0F91BDBE}" srcOrd="0" destOrd="0" presId="urn:microsoft.com/office/officeart/2008/layout/LinedList"/>
    <dgm:cxn modelId="{81C4D335-446C-477B-A452-283918943053}" srcId="{467B4A7E-2C4E-4E3D-8801-552FAC611669}" destId="{9DEF4533-2D0A-4957-8F2C-04F509FFC332}" srcOrd="9" destOrd="0" parTransId="{678276E9-9A40-41BD-A949-249D6AF346A2}" sibTransId="{72F068B1-1105-4AFF-A7C6-F4B5A8D66658}"/>
    <dgm:cxn modelId="{A6DB1E3F-F34D-411F-AE3B-91E77B3236C0}" srcId="{467B4A7E-2C4E-4E3D-8801-552FAC611669}" destId="{8435298E-BB66-4959-858E-A4A7CDDF1D35}" srcOrd="6" destOrd="0" parTransId="{D0E2EED3-DB73-40F6-814C-F199F2C0CF12}" sibTransId="{1B6EEF80-0B41-4959-B939-CBF2B473C2B9}"/>
    <dgm:cxn modelId="{36EFA35D-7523-43B0-811B-98A3CD9510AD}" type="presOf" srcId="{79295B7C-70F5-456D-8D82-0475EAF9D6AB}" destId="{C95D2EE5-9667-4534-8C49-85BDBACB543D}" srcOrd="0" destOrd="0" presId="urn:microsoft.com/office/officeart/2008/layout/LinedList"/>
    <dgm:cxn modelId="{D7D26160-CC8F-478A-9F7D-A9FD60649834}" srcId="{467B4A7E-2C4E-4E3D-8801-552FAC611669}" destId="{884ED5B5-CCF2-4E00-BBAC-F2C88B268657}" srcOrd="0" destOrd="0" parTransId="{9AF02CD7-E43A-4D81-B99A-E64C4B198F69}" sibTransId="{99AF959F-C996-47EF-A25E-4CFAA4DFD8F8}"/>
    <dgm:cxn modelId="{AA722444-34CC-45C3-A662-81F712FDF5E9}" srcId="{467B4A7E-2C4E-4E3D-8801-552FAC611669}" destId="{06F74DAE-42CE-43E8-B22D-BB5BA7BBE07F}" srcOrd="8" destOrd="0" parTransId="{32906B41-EBCF-4021-BD9D-5E71107F024B}" sibTransId="{1CA430F1-B667-4C3C-BE2D-ABFB49F60072}"/>
    <dgm:cxn modelId="{EF3A6764-65A8-43F4-BDA7-CD5C1EDC021A}" type="presOf" srcId="{884ED5B5-CCF2-4E00-BBAC-F2C88B268657}" destId="{09F30E4A-C03A-4FD8-A209-6A3B75369878}" srcOrd="0" destOrd="0" presId="urn:microsoft.com/office/officeart/2008/layout/LinedList"/>
    <dgm:cxn modelId="{EDEC4647-0953-4AE6-9CA7-2CE3F89CE35D}" type="presOf" srcId="{5FB99F0D-9C84-44FE-A642-181201A21589}" destId="{FB335F44-31D1-4936-98F1-3BB7060294FA}" srcOrd="0" destOrd="0" presId="urn:microsoft.com/office/officeart/2008/layout/LinedList"/>
    <dgm:cxn modelId="{A5FDA26A-9E50-48FA-B3F2-5D313B6C06C4}" srcId="{467B4A7E-2C4E-4E3D-8801-552FAC611669}" destId="{CB41F94E-0328-4C26-9B37-2C9271C41906}" srcOrd="5" destOrd="0" parTransId="{E8B57B0B-E726-404D-9DB4-CAE88ACDEC71}" sibTransId="{5E061CB6-66DA-4046-A069-91FDCF444348}"/>
    <dgm:cxn modelId="{90B9734E-5868-4788-8FA9-9F8B9F3F66C4}" srcId="{467B4A7E-2C4E-4E3D-8801-552FAC611669}" destId="{170049D7-97F0-4DA0-B5AF-D3E38D6A667D}" srcOrd="3" destOrd="0" parTransId="{2399EF1C-62C6-4194-83E9-04F62BBC4177}" sibTransId="{575B962E-535B-4CED-A39C-D9A18880802B}"/>
    <dgm:cxn modelId="{B6A20255-9834-44BF-88EF-111C3BB49F9F}" type="presOf" srcId="{DA5D58F4-4A4A-488F-AFF0-A294A2A868CB}" destId="{8B783AFA-3EEC-4640-B3F0-CEA2F360E144}" srcOrd="0" destOrd="0" presId="urn:microsoft.com/office/officeart/2008/layout/LinedList"/>
    <dgm:cxn modelId="{A0884178-A936-40A1-9A1E-07BD8AF96F68}" type="presOf" srcId="{EDC81C03-A516-42D1-9FB1-39F7CD54CC34}" destId="{F917BF3D-FB32-49FD-9DBC-23279F3AD107}" srcOrd="0" destOrd="0" presId="urn:microsoft.com/office/officeart/2008/layout/LinedList"/>
    <dgm:cxn modelId="{46FB9683-F7B7-4246-A435-916859422215}" srcId="{467B4A7E-2C4E-4E3D-8801-552FAC611669}" destId="{EDC81C03-A516-42D1-9FB1-39F7CD54CC34}" srcOrd="11" destOrd="0" parTransId="{0DB5D70B-6A94-43BA-A36B-669A59899F70}" sibTransId="{1922EEED-410A-4965-85A8-A7A012EB3762}"/>
    <dgm:cxn modelId="{E403E689-8234-4676-9B5C-BEC3BACDBF52}" type="presOf" srcId="{170049D7-97F0-4DA0-B5AF-D3E38D6A667D}" destId="{44AEE32B-DAEF-4687-B320-277380F840B0}" srcOrd="0" destOrd="0" presId="urn:microsoft.com/office/officeart/2008/layout/LinedList"/>
    <dgm:cxn modelId="{9DBCBA91-4A5D-4AF2-B393-E1B832A9B8B0}" type="presOf" srcId="{5C5CD3BC-C5A3-4105-80D7-2A3C4675125E}" destId="{3AE2CF63-FE6E-45D7-801D-0D3ACFF464DA}" srcOrd="0" destOrd="0" presId="urn:microsoft.com/office/officeart/2008/layout/LinedList"/>
    <dgm:cxn modelId="{68172F9A-E0FC-424F-8158-CF286DD5D301}" type="presOf" srcId="{FD4CD1A4-01C9-441A-8D5E-E914D756529F}" destId="{FD0834F8-1E4C-4EC0-B005-110A9EF3A25B}" srcOrd="0" destOrd="0" presId="urn:microsoft.com/office/officeart/2008/layout/LinedList"/>
    <dgm:cxn modelId="{FD963A9A-EFFA-435C-97A3-44748E4F4F74}" type="presOf" srcId="{9DEF4533-2D0A-4957-8F2C-04F509FFC332}" destId="{3D209853-42CE-429E-AE96-C9118C8AF8A2}" srcOrd="0" destOrd="0" presId="urn:microsoft.com/office/officeart/2008/layout/LinedList"/>
    <dgm:cxn modelId="{D806B1A9-0900-4453-811F-F6C87665121D}" type="presOf" srcId="{CB41F94E-0328-4C26-9B37-2C9271C41906}" destId="{CF38B471-6BCC-44F0-805A-CB9BCBC5DF2D}" srcOrd="0" destOrd="0" presId="urn:microsoft.com/office/officeart/2008/layout/LinedList"/>
    <dgm:cxn modelId="{8312BCAE-4231-4363-9B65-6A8962E2C319}" srcId="{467B4A7E-2C4E-4E3D-8801-552FAC611669}" destId="{79295B7C-70F5-456D-8D82-0475EAF9D6AB}" srcOrd="2" destOrd="0" parTransId="{913F27BE-B9C3-4351-BAE6-C0B3372C45BB}" sibTransId="{D6DC2F61-B140-4955-B7BF-7A3B91F99F51}"/>
    <dgm:cxn modelId="{683E3FB3-C8FA-417D-A33B-D2DDA5D1BE92}" type="presOf" srcId="{06F74DAE-42CE-43E8-B22D-BB5BA7BBE07F}" destId="{D2A4916B-EFCB-4EC7-9492-B1757F297606}" srcOrd="0" destOrd="0" presId="urn:microsoft.com/office/officeart/2008/layout/LinedList"/>
    <dgm:cxn modelId="{4A579BB6-A34A-4BE6-82E5-73766A6B4579}" srcId="{467B4A7E-2C4E-4E3D-8801-552FAC611669}" destId="{DA5D58F4-4A4A-488F-AFF0-A294A2A868CB}" srcOrd="13" destOrd="0" parTransId="{64E30ABD-18AE-4F03-BB4D-BCB2171FF6CF}" sibTransId="{C086D303-15D1-413C-A85A-1C6ECF3EBDB8}"/>
    <dgm:cxn modelId="{C37546B7-B009-452B-A9E9-F6EEF1ADD62A}" srcId="{467B4A7E-2C4E-4E3D-8801-552FAC611669}" destId="{5FB99F0D-9C84-44FE-A642-181201A21589}" srcOrd="12" destOrd="0" parTransId="{A7DAB723-E32F-4FD1-B55B-F5F319EB1EF9}" sibTransId="{7940269A-F253-4FFC-9F4B-AA865BAEE31D}"/>
    <dgm:cxn modelId="{E1E6F3BF-0E09-49E2-BF8E-80391C8D3383}" srcId="{467B4A7E-2C4E-4E3D-8801-552FAC611669}" destId="{FF181463-E1E5-490A-880F-245466CDE5A5}" srcOrd="10" destOrd="0" parTransId="{7A2AC465-4941-48B7-A098-58FBF1136885}" sibTransId="{080BFC0B-BEE2-4B7C-BC61-F90229F0E394}"/>
    <dgm:cxn modelId="{14E879C4-7093-40F6-8864-B707E4ECB5B9}" type="presOf" srcId="{FF181463-E1E5-490A-880F-245466CDE5A5}" destId="{E42573FC-F80D-40AE-9BF7-5A1CB4CD4014}" srcOrd="0" destOrd="0" presId="urn:microsoft.com/office/officeart/2008/layout/LinedList"/>
    <dgm:cxn modelId="{DB3D37D1-F62E-4377-A2C7-FFE868020553}" type="presOf" srcId="{921C0AD2-793E-4ECA-B4B9-04912EFE16A2}" destId="{7D0256C9-F26D-496A-921C-9A1FD535EDA1}" srcOrd="0" destOrd="0" presId="urn:microsoft.com/office/officeart/2008/layout/LinedList"/>
    <dgm:cxn modelId="{D77056D2-5128-42E6-8887-D6D38A956268}" type="presOf" srcId="{467B4A7E-2C4E-4E3D-8801-552FAC611669}" destId="{2083682E-1ED5-47F1-9C95-D12BDEC4D848}" srcOrd="0" destOrd="0" presId="urn:microsoft.com/office/officeart/2008/layout/LinedList"/>
    <dgm:cxn modelId="{E50E68ED-CB70-4994-8036-ED6848FF6F1E}" srcId="{467B4A7E-2C4E-4E3D-8801-552FAC611669}" destId="{3C69B9CC-E3B1-44ED-B47C-CB6E97F1853D}" srcOrd="4" destOrd="0" parTransId="{85844BBA-2174-442F-9BD9-411AB3834674}" sibTransId="{5665AFEC-3B72-42A6-A9BE-C6B779132160}"/>
    <dgm:cxn modelId="{39105EEE-04FB-4B8B-93FA-47528EC24931}" srcId="{467B4A7E-2C4E-4E3D-8801-552FAC611669}" destId="{FD4CD1A4-01C9-441A-8D5E-E914D756529F}" srcOrd="7" destOrd="0" parTransId="{22D801C3-F206-407E-AC30-C32AA32CC73C}" sibTransId="{1A329774-CBC1-428B-B1CD-DAFD60060532}"/>
    <dgm:cxn modelId="{F1C72FF5-4C0B-47B9-AB7F-82284FF1A71E}" srcId="{467B4A7E-2C4E-4E3D-8801-552FAC611669}" destId="{921C0AD2-793E-4ECA-B4B9-04912EFE16A2}" srcOrd="14" destOrd="0" parTransId="{00AEB9B8-4F1C-4606-98DA-73BB65CE293E}" sibTransId="{D7750BF1-A797-4139-AA46-2351BFD51411}"/>
    <dgm:cxn modelId="{F86E31F4-41BF-4A6E-8556-D86F0DFEB0A3}" type="presParOf" srcId="{2083682E-1ED5-47F1-9C95-D12BDEC4D848}" destId="{70DDE5AC-7964-4795-85B0-9CF7CDAA6167}" srcOrd="0" destOrd="0" presId="urn:microsoft.com/office/officeart/2008/layout/LinedList"/>
    <dgm:cxn modelId="{04F13E31-F304-43BA-97A2-A895C934E12A}" type="presParOf" srcId="{2083682E-1ED5-47F1-9C95-D12BDEC4D848}" destId="{61AE6B44-E2DD-4800-9483-A0EFEBBA583A}" srcOrd="1" destOrd="0" presId="urn:microsoft.com/office/officeart/2008/layout/LinedList"/>
    <dgm:cxn modelId="{EA1D8061-8707-4F25-B4E9-0EF2BA08000A}" type="presParOf" srcId="{61AE6B44-E2DD-4800-9483-A0EFEBBA583A}" destId="{09F30E4A-C03A-4FD8-A209-6A3B75369878}" srcOrd="0" destOrd="0" presId="urn:microsoft.com/office/officeart/2008/layout/LinedList"/>
    <dgm:cxn modelId="{2DFDD3E6-EFF8-4A29-9671-267828EDB004}" type="presParOf" srcId="{61AE6B44-E2DD-4800-9483-A0EFEBBA583A}" destId="{0AA8CB21-9A6F-4F52-AC6D-1BB50328AD19}" srcOrd="1" destOrd="0" presId="urn:microsoft.com/office/officeart/2008/layout/LinedList"/>
    <dgm:cxn modelId="{C135A103-03FB-44CE-9E6D-ACABC325168E}" type="presParOf" srcId="{2083682E-1ED5-47F1-9C95-D12BDEC4D848}" destId="{3050B1FD-3D58-4E5B-BDC5-8A3D8C72DF8F}" srcOrd="2" destOrd="0" presId="urn:microsoft.com/office/officeart/2008/layout/LinedList"/>
    <dgm:cxn modelId="{8C00E0B2-F2AC-41BA-A743-95E748248A8E}" type="presParOf" srcId="{2083682E-1ED5-47F1-9C95-D12BDEC4D848}" destId="{63948732-253D-4BC6-BDE1-598D7A6E5DC8}" srcOrd="3" destOrd="0" presId="urn:microsoft.com/office/officeart/2008/layout/LinedList"/>
    <dgm:cxn modelId="{A7571061-E1B3-42E8-AEB4-0530EC7FB6A5}" type="presParOf" srcId="{63948732-253D-4BC6-BDE1-598D7A6E5DC8}" destId="{3AE2CF63-FE6E-45D7-801D-0D3ACFF464DA}" srcOrd="0" destOrd="0" presId="urn:microsoft.com/office/officeart/2008/layout/LinedList"/>
    <dgm:cxn modelId="{B909EB8F-2EC6-4FBC-A7CD-38042AE38FCF}" type="presParOf" srcId="{63948732-253D-4BC6-BDE1-598D7A6E5DC8}" destId="{0A63D43A-67CF-43B8-B023-5709F2D711BB}" srcOrd="1" destOrd="0" presId="urn:microsoft.com/office/officeart/2008/layout/LinedList"/>
    <dgm:cxn modelId="{9F4AB231-E49A-4B57-AF72-9A3B50D2F43B}" type="presParOf" srcId="{2083682E-1ED5-47F1-9C95-D12BDEC4D848}" destId="{26398DC4-5672-41F8-8084-B78D07BF4CB7}" srcOrd="4" destOrd="0" presId="urn:microsoft.com/office/officeart/2008/layout/LinedList"/>
    <dgm:cxn modelId="{20B61E9C-1705-4E6D-B773-F2FAFB38F699}" type="presParOf" srcId="{2083682E-1ED5-47F1-9C95-D12BDEC4D848}" destId="{DDAED118-7D0D-48E4-A024-9EC357697C99}" srcOrd="5" destOrd="0" presId="urn:microsoft.com/office/officeart/2008/layout/LinedList"/>
    <dgm:cxn modelId="{B02E69B7-C491-4226-8F37-CFCC830BC989}" type="presParOf" srcId="{DDAED118-7D0D-48E4-A024-9EC357697C99}" destId="{C95D2EE5-9667-4534-8C49-85BDBACB543D}" srcOrd="0" destOrd="0" presId="urn:microsoft.com/office/officeart/2008/layout/LinedList"/>
    <dgm:cxn modelId="{3FB113DC-21C7-4A10-867D-6372935D1391}" type="presParOf" srcId="{DDAED118-7D0D-48E4-A024-9EC357697C99}" destId="{289A7AB6-1102-4C10-B380-FC2E66BE9E5F}" srcOrd="1" destOrd="0" presId="urn:microsoft.com/office/officeart/2008/layout/LinedList"/>
    <dgm:cxn modelId="{4B6C5EEA-C7F2-4556-A1A4-9F5E708C89F9}" type="presParOf" srcId="{2083682E-1ED5-47F1-9C95-D12BDEC4D848}" destId="{48C8EAC3-BC3C-4603-8142-990F0421E1B5}" srcOrd="6" destOrd="0" presId="urn:microsoft.com/office/officeart/2008/layout/LinedList"/>
    <dgm:cxn modelId="{D0A8CF52-09B4-406A-B9B9-59484F1CB03B}" type="presParOf" srcId="{2083682E-1ED5-47F1-9C95-D12BDEC4D848}" destId="{23AA8354-3AD6-4805-863F-78BA90F1A9CF}" srcOrd="7" destOrd="0" presId="urn:microsoft.com/office/officeart/2008/layout/LinedList"/>
    <dgm:cxn modelId="{17045F1E-F1E1-4648-9E30-37802BB3DBD7}" type="presParOf" srcId="{23AA8354-3AD6-4805-863F-78BA90F1A9CF}" destId="{44AEE32B-DAEF-4687-B320-277380F840B0}" srcOrd="0" destOrd="0" presId="urn:microsoft.com/office/officeart/2008/layout/LinedList"/>
    <dgm:cxn modelId="{EBE31967-1C6C-4DDA-B639-7D950955AD6F}" type="presParOf" srcId="{23AA8354-3AD6-4805-863F-78BA90F1A9CF}" destId="{52520C57-A5B4-4652-961B-EAE25FE89928}" srcOrd="1" destOrd="0" presId="urn:microsoft.com/office/officeart/2008/layout/LinedList"/>
    <dgm:cxn modelId="{5AE1F08A-70BE-4AFC-B7D1-454185049751}" type="presParOf" srcId="{2083682E-1ED5-47F1-9C95-D12BDEC4D848}" destId="{FE7C5F9C-36EB-44A3-9D06-6288F1DEF4C2}" srcOrd="8" destOrd="0" presId="urn:microsoft.com/office/officeart/2008/layout/LinedList"/>
    <dgm:cxn modelId="{DE1E1B6A-62BF-4AA7-BDA1-A7FDCE7595A0}" type="presParOf" srcId="{2083682E-1ED5-47F1-9C95-D12BDEC4D848}" destId="{0DDC520B-9C19-4EF6-97B6-3FC00AEB9337}" srcOrd="9" destOrd="0" presId="urn:microsoft.com/office/officeart/2008/layout/LinedList"/>
    <dgm:cxn modelId="{683C0041-D381-41B0-AB4B-933307911F28}" type="presParOf" srcId="{0DDC520B-9C19-4EF6-97B6-3FC00AEB9337}" destId="{DAFE10A0-129F-4DAB-BA13-E455082BB211}" srcOrd="0" destOrd="0" presId="urn:microsoft.com/office/officeart/2008/layout/LinedList"/>
    <dgm:cxn modelId="{36187551-C3E9-4CE6-BF51-025289E0423B}" type="presParOf" srcId="{0DDC520B-9C19-4EF6-97B6-3FC00AEB9337}" destId="{8553A0C8-DDE8-4E69-8379-351BF5BDCE65}" srcOrd="1" destOrd="0" presId="urn:microsoft.com/office/officeart/2008/layout/LinedList"/>
    <dgm:cxn modelId="{C12D7F4C-F492-445E-ABE7-66F2E3D620D0}" type="presParOf" srcId="{2083682E-1ED5-47F1-9C95-D12BDEC4D848}" destId="{83AFC08B-B5F2-40CA-A07E-A8D3AB06633F}" srcOrd="10" destOrd="0" presId="urn:microsoft.com/office/officeart/2008/layout/LinedList"/>
    <dgm:cxn modelId="{3739B982-70BE-4D8A-933B-687B49D78A3B}" type="presParOf" srcId="{2083682E-1ED5-47F1-9C95-D12BDEC4D848}" destId="{B69959E0-A1CB-4C3D-9DD1-EB663A3D02ED}" srcOrd="11" destOrd="0" presId="urn:microsoft.com/office/officeart/2008/layout/LinedList"/>
    <dgm:cxn modelId="{5252407A-9C77-427C-AB79-6FCFEC7D934F}" type="presParOf" srcId="{B69959E0-A1CB-4C3D-9DD1-EB663A3D02ED}" destId="{CF38B471-6BCC-44F0-805A-CB9BCBC5DF2D}" srcOrd="0" destOrd="0" presId="urn:microsoft.com/office/officeart/2008/layout/LinedList"/>
    <dgm:cxn modelId="{9F32C6E0-EBA4-444D-88DA-15A9B2443F97}" type="presParOf" srcId="{B69959E0-A1CB-4C3D-9DD1-EB663A3D02ED}" destId="{7C2078E2-100F-4DE5-A6F7-4D8648CECB13}" srcOrd="1" destOrd="0" presId="urn:microsoft.com/office/officeart/2008/layout/LinedList"/>
    <dgm:cxn modelId="{0D8B2436-30ED-4366-B9D6-EECBB359177C}" type="presParOf" srcId="{2083682E-1ED5-47F1-9C95-D12BDEC4D848}" destId="{D93477ED-8508-41E8-94F6-5714CC42B583}" srcOrd="12" destOrd="0" presId="urn:microsoft.com/office/officeart/2008/layout/LinedList"/>
    <dgm:cxn modelId="{D2287952-8BED-47CA-8307-D9B62F7BE4DF}" type="presParOf" srcId="{2083682E-1ED5-47F1-9C95-D12BDEC4D848}" destId="{2A9BE948-3659-4650-B86E-891CD46AFE03}" srcOrd="13" destOrd="0" presId="urn:microsoft.com/office/officeart/2008/layout/LinedList"/>
    <dgm:cxn modelId="{68083B64-8715-47A0-B9EC-BC91666CDE99}" type="presParOf" srcId="{2A9BE948-3659-4650-B86E-891CD46AFE03}" destId="{3F4D4607-4DF2-42C4-B7C9-775F0F91BDBE}" srcOrd="0" destOrd="0" presId="urn:microsoft.com/office/officeart/2008/layout/LinedList"/>
    <dgm:cxn modelId="{A23D73AE-C59C-4A91-BB0E-203048B9475F}" type="presParOf" srcId="{2A9BE948-3659-4650-B86E-891CD46AFE03}" destId="{6A9AF7D2-DF85-4072-B7D3-28C648689F89}" srcOrd="1" destOrd="0" presId="urn:microsoft.com/office/officeart/2008/layout/LinedList"/>
    <dgm:cxn modelId="{6ABD456F-7191-46EB-95EC-E87CBC951C02}" type="presParOf" srcId="{2083682E-1ED5-47F1-9C95-D12BDEC4D848}" destId="{B12D42F3-E2F0-413B-84C0-E9A32D6FDCC6}" srcOrd="14" destOrd="0" presId="urn:microsoft.com/office/officeart/2008/layout/LinedList"/>
    <dgm:cxn modelId="{2B891646-4F78-4CCB-87E0-8EF4B36DE9E1}" type="presParOf" srcId="{2083682E-1ED5-47F1-9C95-D12BDEC4D848}" destId="{222D317E-AE8A-4BA0-A16C-22AF725B7C48}" srcOrd="15" destOrd="0" presId="urn:microsoft.com/office/officeart/2008/layout/LinedList"/>
    <dgm:cxn modelId="{134F9E04-346F-40F3-A58A-09C0A56DC3D3}" type="presParOf" srcId="{222D317E-AE8A-4BA0-A16C-22AF725B7C48}" destId="{FD0834F8-1E4C-4EC0-B005-110A9EF3A25B}" srcOrd="0" destOrd="0" presId="urn:microsoft.com/office/officeart/2008/layout/LinedList"/>
    <dgm:cxn modelId="{1B433E0D-539A-49EA-A7F7-D580B94264E2}" type="presParOf" srcId="{222D317E-AE8A-4BA0-A16C-22AF725B7C48}" destId="{16CEEF4F-E942-4AA5-B043-ABCB29A19399}" srcOrd="1" destOrd="0" presId="urn:microsoft.com/office/officeart/2008/layout/LinedList"/>
    <dgm:cxn modelId="{910FA423-84A4-4491-9F77-C470D4EA523E}" type="presParOf" srcId="{2083682E-1ED5-47F1-9C95-D12BDEC4D848}" destId="{9C31B156-4E98-47E8-9033-439CD85D39F3}" srcOrd="16" destOrd="0" presId="urn:microsoft.com/office/officeart/2008/layout/LinedList"/>
    <dgm:cxn modelId="{7C0CA1B4-ED9E-4251-9883-BB907F2EBF99}" type="presParOf" srcId="{2083682E-1ED5-47F1-9C95-D12BDEC4D848}" destId="{57821EA7-07DE-452F-9481-1A24B3F2380B}" srcOrd="17" destOrd="0" presId="urn:microsoft.com/office/officeart/2008/layout/LinedList"/>
    <dgm:cxn modelId="{CB27892D-3727-464E-A5F4-B925DE5925E5}" type="presParOf" srcId="{57821EA7-07DE-452F-9481-1A24B3F2380B}" destId="{D2A4916B-EFCB-4EC7-9492-B1757F297606}" srcOrd="0" destOrd="0" presId="urn:microsoft.com/office/officeart/2008/layout/LinedList"/>
    <dgm:cxn modelId="{4AE74286-E841-4966-AF6C-2E55AC8AF7CB}" type="presParOf" srcId="{57821EA7-07DE-452F-9481-1A24B3F2380B}" destId="{511125CE-E2E9-4C7B-BEE4-F32D9FC2E52A}" srcOrd="1" destOrd="0" presId="urn:microsoft.com/office/officeart/2008/layout/LinedList"/>
    <dgm:cxn modelId="{D7198023-6FE5-47AA-8F0D-0990D18A659E}" type="presParOf" srcId="{2083682E-1ED5-47F1-9C95-D12BDEC4D848}" destId="{24438299-E223-4C0E-B915-A2188F6F9DDB}" srcOrd="18" destOrd="0" presId="urn:microsoft.com/office/officeart/2008/layout/LinedList"/>
    <dgm:cxn modelId="{0B099F86-E688-4CCB-B811-EB095DE72FEC}" type="presParOf" srcId="{2083682E-1ED5-47F1-9C95-D12BDEC4D848}" destId="{CA2554F5-C07C-4491-9C33-C1B76A537120}" srcOrd="19" destOrd="0" presId="urn:microsoft.com/office/officeart/2008/layout/LinedList"/>
    <dgm:cxn modelId="{24717053-DDDC-41CD-9AE9-6CABFF8076D6}" type="presParOf" srcId="{CA2554F5-C07C-4491-9C33-C1B76A537120}" destId="{3D209853-42CE-429E-AE96-C9118C8AF8A2}" srcOrd="0" destOrd="0" presId="urn:microsoft.com/office/officeart/2008/layout/LinedList"/>
    <dgm:cxn modelId="{AB006AE4-0582-413B-BDA6-9F6422F0CD8B}" type="presParOf" srcId="{CA2554F5-C07C-4491-9C33-C1B76A537120}" destId="{CBAA0376-78B1-42D8-AA18-A2E707089AF9}" srcOrd="1" destOrd="0" presId="urn:microsoft.com/office/officeart/2008/layout/LinedList"/>
    <dgm:cxn modelId="{548BFAEE-25B6-4895-9E8E-4CFDA5EB256D}" type="presParOf" srcId="{2083682E-1ED5-47F1-9C95-D12BDEC4D848}" destId="{025713C6-90A2-4BE5-A5AB-9CF088F3282C}" srcOrd="20" destOrd="0" presId="urn:microsoft.com/office/officeart/2008/layout/LinedList"/>
    <dgm:cxn modelId="{C3842152-D8F2-48AB-80C4-7606336561A9}" type="presParOf" srcId="{2083682E-1ED5-47F1-9C95-D12BDEC4D848}" destId="{B4176629-CA68-43B3-B53D-B9E380544313}" srcOrd="21" destOrd="0" presId="urn:microsoft.com/office/officeart/2008/layout/LinedList"/>
    <dgm:cxn modelId="{675DA49E-EE12-41E0-8455-5870FD62295C}" type="presParOf" srcId="{B4176629-CA68-43B3-B53D-B9E380544313}" destId="{E42573FC-F80D-40AE-9BF7-5A1CB4CD4014}" srcOrd="0" destOrd="0" presId="urn:microsoft.com/office/officeart/2008/layout/LinedList"/>
    <dgm:cxn modelId="{2C4CECB3-2524-4AD7-8A15-B2CFDA079FB1}" type="presParOf" srcId="{B4176629-CA68-43B3-B53D-B9E380544313}" destId="{A0AD65F1-F7AC-461C-B7E0-4157719E5046}" srcOrd="1" destOrd="0" presId="urn:microsoft.com/office/officeart/2008/layout/LinedList"/>
    <dgm:cxn modelId="{725E9326-35B8-496B-8452-CFF081E6F1D0}" type="presParOf" srcId="{2083682E-1ED5-47F1-9C95-D12BDEC4D848}" destId="{7FA67FCE-73D0-494D-BF8D-71E58A4879D0}" srcOrd="22" destOrd="0" presId="urn:microsoft.com/office/officeart/2008/layout/LinedList"/>
    <dgm:cxn modelId="{6C05537C-CF24-434E-90BD-9BF96F53AD80}" type="presParOf" srcId="{2083682E-1ED5-47F1-9C95-D12BDEC4D848}" destId="{86E43434-21B2-4277-8A8A-96702141FB23}" srcOrd="23" destOrd="0" presId="urn:microsoft.com/office/officeart/2008/layout/LinedList"/>
    <dgm:cxn modelId="{10ABF4B1-2B0C-4A7E-8D5A-31DA15A71A88}" type="presParOf" srcId="{86E43434-21B2-4277-8A8A-96702141FB23}" destId="{F917BF3D-FB32-49FD-9DBC-23279F3AD107}" srcOrd="0" destOrd="0" presId="urn:microsoft.com/office/officeart/2008/layout/LinedList"/>
    <dgm:cxn modelId="{1CC80E19-5833-4B06-B635-9C24708E96C4}" type="presParOf" srcId="{86E43434-21B2-4277-8A8A-96702141FB23}" destId="{3603A6CE-9E39-4DB0-8021-C7EE2215B871}" srcOrd="1" destOrd="0" presId="urn:microsoft.com/office/officeart/2008/layout/LinedList"/>
    <dgm:cxn modelId="{FFA192C5-5DA3-4D53-B885-8CBBDA934C60}" type="presParOf" srcId="{2083682E-1ED5-47F1-9C95-D12BDEC4D848}" destId="{A68DA0A5-E8EE-4C86-A585-1C338C42A2CA}" srcOrd="24" destOrd="0" presId="urn:microsoft.com/office/officeart/2008/layout/LinedList"/>
    <dgm:cxn modelId="{99E2FC79-5F09-46DE-B391-8CE1AA352910}" type="presParOf" srcId="{2083682E-1ED5-47F1-9C95-D12BDEC4D848}" destId="{2A593F18-55F5-40CF-8DFD-6DCBE6A3FF7E}" srcOrd="25" destOrd="0" presId="urn:microsoft.com/office/officeart/2008/layout/LinedList"/>
    <dgm:cxn modelId="{7D2C886B-354A-4EC7-A75A-AF6EC24CB35A}" type="presParOf" srcId="{2A593F18-55F5-40CF-8DFD-6DCBE6A3FF7E}" destId="{FB335F44-31D1-4936-98F1-3BB7060294FA}" srcOrd="0" destOrd="0" presId="urn:microsoft.com/office/officeart/2008/layout/LinedList"/>
    <dgm:cxn modelId="{7705883C-1269-4D7F-818B-6C12BE137DC7}" type="presParOf" srcId="{2A593F18-55F5-40CF-8DFD-6DCBE6A3FF7E}" destId="{5C88D7C4-34C1-46B9-A36D-15FF02C94963}" srcOrd="1" destOrd="0" presId="urn:microsoft.com/office/officeart/2008/layout/LinedList"/>
    <dgm:cxn modelId="{6D35061D-B4FB-4E72-B318-1171549BDBFD}" type="presParOf" srcId="{2083682E-1ED5-47F1-9C95-D12BDEC4D848}" destId="{54CA2473-75A7-4BB4-95BA-AAAF95DD420A}" srcOrd="26" destOrd="0" presId="urn:microsoft.com/office/officeart/2008/layout/LinedList"/>
    <dgm:cxn modelId="{A4422B9B-BFA5-410B-9310-3B23C4EFE358}" type="presParOf" srcId="{2083682E-1ED5-47F1-9C95-D12BDEC4D848}" destId="{6053E5EC-F3B9-41F5-A632-DB71C9DA651F}" srcOrd="27" destOrd="0" presId="urn:microsoft.com/office/officeart/2008/layout/LinedList"/>
    <dgm:cxn modelId="{A2C6B0FB-0616-4585-BA43-3D9EE7945B01}" type="presParOf" srcId="{6053E5EC-F3B9-41F5-A632-DB71C9DA651F}" destId="{8B783AFA-3EEC-4640-B3F0-CEA2F360E144}" srcOrd="0" destOrd="0" presId="urn:microsoft.com/office/officeart/2008/layout/LinedList"/>
    <dgm:cxn modelId="{6494EB15-9DFE-47FE-94F9-EBF66ECE9189}" type="presParOf" srcId="{6053E5EC-F3B9-41F5-A632-DB71C9DA651F}" destId="{19079FB8-FC47-486F-9110-B8AC8AE637B7}" srcOrd="1" destOrd="0" presId="urn:microsoft.com/office/officeart/2008/layout/LinedList"/>
    <dgm:cxn modelId="{74B5A553-FDCC-45B6-9FB7-8DEA7C110CF7}" type="presParOf" srcId="{2083682E-1ED5-47F1-9C95-D12BDEC4D848}" destId="{FFA22F05-5361-4F25-8D17-3D3FCEABB98E}" srcOrd="28" destOrd="0" presId="urn:microsoft.com/office/officeart/2008/layout/LinedList"/>
    <dgm:cxn modelId="{89BCA37E-5625-477C-BF62-E9EA0643BD79}" type="presParOf" srcId="{2083682E-1ED5-47F1-9C95-D12BDEC4D848}" destId="{B3008DC9-2D27-4591-B01A-F96A31A30124}" srcOrd="29" destOrd="0" presId="urn:microsoft.com/office/officeart/2008/layout/LinedList"/>
    <dgm:cxn modelId="{65A02942-56AF-4550-A461-A1C8FF98B8FC}" type="presParOf" srcId="{B3008DC9-2D27-4591-B01A-F96A31A30124}" destId="{7D0256C9-F26D-496A-921C-9A1FD535EDA1}" srcOrd="0" destOrd="0" presId="urn:microsoft.com/office/officeart/2008/layout/LinedList"/>
    <dgm:cxn modelId="{24C09F0F-D31F-4303-8DCF-DE253FAA8E83}" type="presParOf" srcId="{B3008DC9-2D27-4591-B01A-F96A31A30124}" destId="{5AE6DAA1-6C72-4B45-AB9C-A7E20D4DD1E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FF841E-BAE5-4B39-82C8-DA722B8213A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3BD0585-D955-4DFA-B2E9-16845E220665}">
      <dgm:prSet/>
      <dgm:spPr/>
      <dgm:t>
        <a:bodyPr/>
        <a:lstStyle/>
        <a:p>
          <a:pPr>
            <a:lnSpc>
              <a:spcPct val="100000"/>
            </a:lnSpc>
          </a:pPr>
          <a:r>
            <a:rPr lang="en-US" b="0" i="0"/>
            <a:t>Samuel - His story is found in 1 Samuel 1-3. Samuel was dedicated to God by his mother Hannah and became a prophet and judge in Israel.</a:t>
          </a:r>
          <a:endParaRPr lang="en-US"/>
        </a:p>
      </dgm:t>
    </dgm:pt>
    <dgm:pt modelId="{7097D770-021E-48B2-B6FE-4E85285F5B96}" type="parTrans" cxnId="{0720D192-A92E-43DB-8639-B0C06AF0E910}">
      <dgm:prSet/>
      <dgm:spPr/>
      <dgm:t>
        <a:bodyPr/>
        <a:lstStyle/>
        <a:p>
          <a:endParaRPr lang="en-US"/>
        </a:p>
      </dgm:t>
    </dgm:pt>
    <dgm:pt modelId="{EB3F4EB5-152B-473D-93BE-444B6B15EAFA}" type="sibTrans" cxnId="{0720D192-A92E-43DB-8639-B0C06AF0E910}">
      <dgm:prSet/>
      <dgm:spPr/>
      <dgm:t>
        <a:bodyPr/>
        <a:lstStyle/>
        <a:p>
          <a:endParaRPr lang="en-US"/>
        </a:p>
      </dgm:t>
    </dgm:pt>
    <dgm:pt modelId="{06A903F6-BB9D-4265-A3A4-620AFD5D820F}">
      <dgm:prSet/>
      <dgm:spPr/>
      <dgm:t>
        <a:bodyPr/>
        <a:lstStyle/>
        <a:p>
          <a:pPr>
            <a:lnSpc>
              <a:spcPct val="100000"/>
            </a:lnSpc>
          </a:pPr>
          <a:r>
            <a:rPr lang="en-US" b="0" i="0"/>
            <a:t>David - His story is found in 1 Samuel 16-31 and 2 Samuel. David was a shepherd boy who became a mighty king of Israel and was known for his faith and courage.</a:t>
          </a:r>
          <a:endParaRPr lang="en-US"/>
        </a:p>
      </dgm:t>
    </dgm:pt>
    <dgm:pt modelId="{E16FBE89-0312-4F17-80E9-2E77C6E442FD}" type="parTrans" cxnId="{C127AD7D-713F-46AA-BDB9-F9F6976F97F5}">
      <dgm:prSet/>
      <dgm:spPr/>
      <dgm:t>
        <a:bodyPr/>
        <a:lstStyle/>
        <a:p>
          <a:endParaRPr lang="en-US"/>
        </a:p>
      </dgm:t>
    </dgm:pt>
    <dgm:pt modelId="{6D88B847-DE82-4311-A46C-0129F0600686}" type="sibTrans" cxnId="{C127AD7D-713F-46AA-BDB9-F9F6976F97F5}">
      <dgm:prSet/>
      <dgm:spPr/>
      <dgm:t>
        <a:bodyPr/>
        <a:lstStyle/>
        <a:p>
          <a:endParaRPr lang="en-US"/>
        </a:p>
      </dgm:t>
    </dgm:pt>
    <dgm:pt modelId="{7FCFC4B2-608B-48EB-A8D0-E72A5CDF87A3}">
      <dgm:prSet/>
      <dgm:spPr/>
      <dgm:t>
        <a:bodyPr/>
        <a:lstStyle/>
        <a:p>
          <a:pPr>
            <a:lnSpc>
              <a:spcPct val="100000"/>
            </a:lnSpc>
          </a:pPr>
          <a:r>
            <a:rPr lang="en-US" b="0" i="0"/>
            <a:t>Josiah - His story is found in 2 Kings 22-23 and 2 Chronicles 34-35. Josiah became king of Judah at a young age and led a religious reform to bring the nation back to God.</a:t>
          </a:r>
          <a:endParaRPr lang="en-US"/>
        </a:p>
      </dgm:t>
    </dgm:pt>
    <dgm:pt modelId="{6B83F4DF-C533-4E23-ABDE-EA30CD8C3ADB}" type="parTrans" cxnId="{CC2A1F30-9558-4672-A5A5-9D76C262C5BA}">
      <dgm:prSet/>
      <dgm:spPr/>
      <dgm:t>
        <a:bodyPr/>
        <a:lstStyle/>
        <a:p>
          <a:endParaRPr lang="en-US"/>
        </a:p>
      </dgm:t>
    </dgm:pt>
    <dgm:pt modelId="{4061E6CE-D15A-4721-AD75-74B0251BB924}" type="sibTrans" cxnId="{CC2A1F30-9558-4672-A5A5-9D76C262C5BA}">
      <dgm:prSet/>
      <dgm:spPr/>
      <dgm:t>
        <a:bodyPr/>
        <a:lstStyle/>
        <a:p>
          <a:endParaRPr lang="en-US"/>
        </a:p>
      </dgm:t>
    </dgm:pt>
    <dgm:pt modelId="{21DB869F-FF2F-41E3-B696-5A980EE69A1A}" type="pres">
      <dgm:prSet presAssocID="{A7FF841E-BAE5-4B39-82C8-DA722B8213A9}" presName="root" presStyleCnt="0">
        <dgm:presLayoutVars>
          <dgm:dir/>
          <dgm:resizeHandles val="exact"/>
        </dgm:presLayoutVars>
      </dgm:prSet>
      <dgm:spPr/>
    </dgm:pt>
    <dgm:pt modelId="{ECD23D90-284F-4D29-8200-B471F6059789}" type="pres">
      <dgm:prSet presAssocID="{53BD0585-D955-4DFA-B2E9-16845E220665}" presName="compNode" presStyleCnt="0"/>
      <dgm:spPr/>
    </dgm:pt>
    <dgm:pt modelId="{BA91A0C4-4B73-451B-BAEE-CC83A7F39C79}" type="pres">
      <dgm:prSet presAssocID="{53BD0585-D955-4DFA-B2E9-16845E220665}" presName="bgRect" presStyleLbl="bgShp" presStyleIdx="0" presStyleCnt="3"/>
      <dgm:spPr/>
    </dgm:pt>
    <dgm:pt modelId="{E5605B54-7102-42A3-B2F0-0E843CDF19FD}" type="pres">
      <dgm:prSet presAssocID="{53BD0585-D955-4DFA-B2E9-16845E22066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arent and Child"/>
        </a:ext>
      </dgm:extLst>
    </dgm:pt>
    <dgm:pt modelId="{3C44EC47-6E72-4573-875A-9081E8AC4FCA}" type="pres">
      <dgm:prSet presAssocID="{53BD0585-D955-4DFA-B2E9-16845E220665}" presName="spaceRect" presStyleCnt="0"/>
      <dgm:spPr/>
    </dgm:pt>
    <dgm:pt modelId="{82E92885-DA97-4FE9-8C9B-C2DC50927A6F}" type="pres">
      <dgm:prSet presAssocID="{53BD0585-D955-4DFA-B2E9-16845E220665}" presName="parTx" presStyleLbl="revTx" presStyleIdx="0" presStyleCnt="3">
        <dgm:presLayoutVars>
          <dgm:chMax val="0"/>
          <dgm:chPref val="0"/>
        </dgm:presLayoutVars>
      </dgm:prSet>
      <dgm:spPr/>
    </dgm:pt>
    <dgm:pt modelId="{EF9455B5-D07D-45D4-9F52-B3DA09D737F8}" type="pres">
      <dgm:prSet presAssocID="{EB3F4EB5-152B-473D-93BE-444B6B15EAFA}" presName="sibTrans" presStyleCnt="0"/>
      <dgm:spPr/>
    </dgm:pt>
    <dgm:pt modelId="{9B4E16BD-CE6B-40D8-BA00-87525A9E7ADA}" type="pres">
      <dgm:prSet presAssocID="{06A903F6-BB9D-4265-A3A4-620AFD5D820F}" presName="compNode" presStyleCnt="0"/>
      <dgm:spPr/>
    </dgm:pt>
    <dgm:pt modelId="{041381B7-9469-4EE4-840E-35789479131F}" type="pres">
      <dgm:prSet presAssocID="{06A903F6-BB9D-4265-A3A4-620AFD5D820F}" presName="bgRect" presStyleLbl="bgShp" presStyleIdx="1" presStyleCnt="3"/>
      <dgm:spPr/>
    </dgm:pt>
    <dgm:pt modelId="{8B214041-D7B6-448E-AE44-EC2AF2FA50ED}" type="pres">
      <dgm:prSet presAssocID="{06A903F6-BB9D-4265-A3A4-620AFD5D820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astle scene"/>
        </a:ext>
      </dgm:extLst>
    </dgm:pt>
    <dgm:pt modelId="{9B2D3DC3-DE77-4E3F-860A-E445F4EFED2C}" type="pres">
      <dgm:prSet presAssocID="{06A903F6-BB9D-4265-A3A4-620AFD5D820F}" presName="spaceRect" presStyleCnt="0"/>
      <dgm:spPr/>
    </dgm:pt>
    <dgm:pt modelId="{8ED51C4D-B1EC-4F3F-A3C6-A01587F41420}" type="pres">
      <dgm:prSet presAssocID="{06A903F6-BB9D-4265-A3A4-620AFD5D820F}" presName="parTx" presStyleLbl="revTx" presStyleIdx="1" presStyleCnt="3">
        <dgm:presLayoutVars>
          <dgm:chMax val="0"/>
          <dgm:chPref val="0"/>
        </dgm:presLayoutVars>
      </dgm:prSet>
      <dgm:spPr/>
    </dgm:pt>
    <dgm:pt modelId="{4B4D35C6-F26F-4FDE-A84A-2FF6E0BFB2AA}" type="pres">
      <dgm:prSet presAssocID="{6D88B847-DE82-4311-A46C-0129F0600686}" presName="sibTrans" presStyleCnt="0"/>
      <dgm:spPr/>
    </dgm:pt>
    <dgm:pt modelId="{B9A2315D-B8F9-4437-B60B-AE7A62D3142D}" type="pres">
      <dgm:prSet presAssocID="{7FCFC4B2-608B-48EB-A8D0-E72A5CDF87A3}" presName="compNode" presStyleCnt="0"/>
      <dgm:spPr/>
    </dgm:pt>
    <dgm:pt modelId="{C87812D7-2959-4986-840B-52D2E8DA8F1C}" type="pres">
      <dgm:prSet presAssocID="{7FCFC4B2-608B-48EB-A8D0-E72A5CDF87A3}" presName="bgRect" presStyleLbl="bgShp" presStyleIdx="2" presStyleCnt="3"/>
      <dgm:spPr/>
    </dgm:pt>
    <dgm:pt modelId="{74AD0F87-A74B-488D-A61E-2A3926A35155}" type="pres">
      <dgm:prSet presAssocID="{7FCFC4B2-608B-48EB-A8D0-E72A5CDF87A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ass clef"/>
        </a:ext>
      </dgm:extLst>
    </dgm:pt>
    <dgm:pt modelId="{A41071ED-4CEC-4ED0-9B95-7B9445C6E893}" type="pres">
      <dgm:prSet presAssocID="{7FCFC4B2-608B-48EB-A8D0-E72A5CDF87A3}" presName="spaceRect" presStyleCnt="0"/>
      <dgm:spPr/>
    </dgm:pt>
    <dgm:pt modelId="{E1A72B2A-43F5-43CF-8A92-CB19792CD309}" type="pres">
      <dgm:prSet presAssocID="{7FCFC4B2-608B-48EB-A8D0-E72A5CDF87A3}" presName="parTx" presStyleLbl="revTx" presStyleIdx="2" presStyleCnt="3">
        <dgm:presLayoutVars>
          <dgm:chMax val="0"/>
          <dgm:chPref val="0"/>
        </dgm:presLayoutVars>
      </dgm:prSet>
      <dgm:spPr/>
    </dgm:pt>
  </dgm:ptLst>
  <dgm:cxnLst>
    <dgm:cxn modelId="{9D3F8307-7338-4AFE-9621-6DC4BCFB1EBD}" type="presOf" srcId="{7FCFC4B2-608B-48EB-A8D0-E72A5CDF87A3}" destId="{E1A72B2A-43F5-43CF-8A92-CB19792CD309}" srcOrd="0" destOrd="0" presId="urn:microsoft.com/office/officeart/2018/2/layout/IconVerticalSolidList"/>
    <dgm:cxn modelId="{CC2A1F30-9558-4672-A5A5-9D76C262C5BA}" srcId="{A7FF841E-BAE5-4B39-82C8-DA722B8213A9}" destId="{7FCFC4B2-608B-48EB-A8D0-E72A5CDF87A3}" srcOrd="2" destOrd="0" parTransId="{6B83F4DF-C533-4E23-ABDE-EA30CD8C3ADB}" sibTransId="{4061E6CE-D15A-4721-AD75-74B0251BB924}"/>
    <dgm:cxn modelId="{29F06E5C-38C3-4E6E-8D4E-610797590979}" type="presOf" srcId="{53BD0585-D955-4DFA-B2E9-16845E220665}" destId="{82E92885-DA97-4FE9-8C9B-C2DC50927A6F}" srcOrd="0" destOrd="0" presId="urn:microsoft.com/office/officeart/2018/2/layout/IconVerticalSolidList"/>
    <dgm:cxn modelId="{970BBA49-FCE1-458D-96E7-E8C418107E10}" type="presOf" srcId="{A7FF841E-BAE5-4B39-82C8-DA722B8213A9}" destId="{21DB869F-FF2F-41E3-B696-5A980EE69A1A}" srcOrd="0" destOrd="0" presId="urn:microsoft.com/office/officeart/2018/2/layout/IconVerticalSolidList"/>
    <dgm:cxn modelId="{C127AD7D-713F-46AA-BDB9-F9F6976F97F5}" srcId="{A7FF841E-BAE5-4B39-82C8-DA722B8213A9}" destId="{06A903F6-BB9D-4265-A3A4-620AFD5D820F}" srcOrd="1" destOrd="0" parTransId="{E16FBE89-0312-4F17-80E9-2E77C6E442FD}" sibTransId="{6D88B847-DE82-4311-A46C-0129F0600686}"/>
    <dgm:cxn modelId="{0720D192-A92E-43DB-8639-B0C06AF0E910}" srcId="{A7FF841E-BAE5-4B39-82C8-DA722B8213A9}" destId="{53BD0585-D955-4DFA-B2E9-16845E220665}" srcOrd="0" destOrd="0" parTransId="{7097D770-021E-48B2-B6FE-4E85285F5B96}" sibTransId="{EB3F4EB5-152B-473D-93BE-444B6B15EAFA}"/>
    <dgm:cxn modelId="{62A1E9D3-6CED-4565-B2DB-48EFCC764686}" type="presOf" srcId="{06A903F6-BB9D-4265-A3A4-620AFD5D820F}" destId="{8ED51C4D-B1EC-4F3F-A3C6-A01587F41420}" srcOrd="0" destOrd="0" presId="urn:microsoft.com/office/officeart/2018/2/layout/IconVerticalSolidList"/>
    <dgm:cxn modelId="{9778EDE8-5DF4-46A2-8B74-2B93C7019E0A}" type="presParOf" srcId="{21DB869F-FF2F-41E3-B696-5A980EE69A1A}" destId="{ECD23D90-284F-4D29-8200-B471F6059789}" srcOrd="0" destOrd="0" presId="urn:microsoft.com/office/officeart/2018/2/layout/IconVerticalSolidList"/>
    <dgm:cxn modelId="{5B587143-D2EC-4588-BEFB-D74DFF3FA189}" type="presParOf" srcId="{ECD23D90-284F-4D29-8200-B471F6059789}" destId="{BA91A0C4-4B73-451B-BAEE-CC83A7F39C79}" srcOrd="0" destOrd="0" presId="urn:microsoft.com/office/officeart/2018/2/layout/IconVerticalSolidList"/>
    <dgm:cxn modelId="{E4E2019D-A773-4E8D-BE58-023829C9B046}" type="presParOf" srcId="{ECD23D90-284F-4D29-8200-B471F6059789}" destId="{E5605B54-7102-42A3-B2F0-0E843CDF19FD}" srcOrd="1" destOrd="0" presId="urn:microsoft.com/office/officeart/2018/2/layout/IconVerticalSolidList"/>
    <dgm:cxn modelId="{150509E6-7F25-4B81-A637-6C8A726A7079}" type="presParOf" srcId="{ECD23D90-284F-4D29-8200-B471F6059789}" destId="{3C44EC47-6E72-4573-875A-9081E8AC4FCA}" srcOrd="2" destOrd="0" presId="urn:microsoft.com/office/officeart/2018/2/layout/IconVerticalSolidList"/>
    <dgm:cxn modelId="{3D2FD84C-86A6-4EDF-A244-0CE317C3926F}" type="presParOf" srcId="{ECD23D90-284F-4D29-8200-B471F6059789}" destId="{82E92885-DA97-4FE9-8C9B-C2DC50927A6F}" srcOrd="3" destOrd="0" presId="urn:microsoft.com/office/officeart/2018/2/layout/IconVerticalSolidList"/>
    <dgm:cxn modelId="{D84A3CA5-03CD-4347-B326-D4CF459C5740}" type="presParOf" srcId="{21DB869F-FF2F-41E3-B696-5A980EE69A1A}" destId="{EF9455B5-D07D-45D4-9F52-B3DA09D737F8}" srcOrd="1" destOrd="0" presId="urn:microsoft.com/office/officeart/2018/2/layout/IconVerticalSolidList"/>
    <dgm:cxn modelId="{4F9F6E3B-48EC-4B50-95DF-80A0254AE934}" type="presParOf" srcId="{21DB869F-FF2F-41E3-B696-5A980EE69A1A}" destId="{9B4E16BD-CE6B-40D8-BA00-87525A9E7ADA}" srcOrd="2" destOrd="0" presId="urn:microsoft.com/office/officeart/2018/2/layout/IconVerticalSolidList"/>
    <dgm:cxn modelId="{64288ED0-5FCD-4CC7-BEAD-350E78000300}" type="presParOf" srcId="{9B4E16BD-CE6B-40D8-BA00-87525A9E7ADA}" destId="{041381B7-9469-4EE4-840E-35789479131F}" srcOrd="0" destOrd="0" presId="urn:microsoft.com/office/officeart/2018/2/layout/IconVerticalSolidList"/>
    <dgm:cxn modelId="{00CD0BBF-C3B6-40F8-976B-538FE59D92C2}" type="presParOf" srcId="{9B4E16BD-CE6B-40D8-BA00-87525A9E7ADA}" destId="{8B214041-D7B6-448E-AE44-EC2AF2FA50ED}" srcOrd="1" destOrd="0" presId="urn:microsoft.com/office/officeart/2018/2/layout/IconVerticalSolidList"/>
    <dgm:cxn modelId="{E5491518-9947-4A72-8D02-7A761AD8E981}" type="presParOf" srcId="{9B4E16BD-CE6B-40D8-BA00-87525A9E7ADA}" destId="{9B2D3DC3-DE77-4E3F-860A-E445F4EFED2C}" srcOrd="2" destOrd="0" presId="urn:microsoft.com/office/officeart/2018/2/layout/IconVerticalSolidList"/>
    <dgm:cxn modelId="{F8DD7275-15CA-4516-9EC7-5188C136FD8E}" type="presParOf" srcId="{9B4E16BD-CE6B-40D8-BA00-87525A9E7ADA}" destId="{8ED51C4D-B1EC-4F3F-A3C6-A01587F41420}" srcOrd="3" destOrd="0" presId="urn:microsoft.com/office/officeart/2018/2/layout/IconVerticalSolidList"/>
    <dgm:cxn modelId="{D2CFBB06-9FB5-4B5C-B2DF-41DD63A333A0}" type="presParOf" srcId="{21DB869F-FF2F-41E3-B696-5A980EE69A1A}" destId="{4B4D35C6-F26F-4FDE-A84A-2FF6E0BFB2AA}" srcOrd="3" destOrd="0" presId="urn:microsoft.com/office/officeart/2018/2/layout/IconVerticalSolidList"/>
    <dgm:cxn modelId="{1BFF4A4A-DC59-4474-921E-7EFF4A52ADA1}" type="presParOf" srcId="{21DB869F-FF2F-41E3-B696-5A980EE69A1A}" destId="{B9A2315D-B8F9-4437-B60B-AE7A62D3142D}" srcOrd="4" destOrd="0" presId="urn:microsoft.com/office/officeart/2018/2/layout/IconVerticalSolidList"/>
    <dgm:cxn modelId="{F76788D7-CED5-4201-BCFF-68315792CC8E}" type="presParOf" srcId="{B9A2315D-B8F9-4437-B60B-AE7A62D3142D}" destId="{C87812D7-2959-4986-840B-52D2E8DA8F1C}" srcOrd="0" destOrd="0" presId="urn:microsoft.com/office/officeart/2018/2/layout/IconVerticalSolidList"/>
    <dgm:cxn modelId="{37F7A8AF-2761-4197-A931-1D99DC7528A3}" type="presParOf" srcId="{B9A2315D-B8F9-4437-B60B-AE7A62D3142D}" destId="{74AD0F87-A74B-488D-A61E-2A3926A35155}" srcOrd="1" destOrd="0" presId="urn:microsoft.com/office/officeart/2018/2/layout/IconVerticalSolidList"/>
    <dgm:cxn modelId="{282B1FA0-AEC6-43B3-B46C-B0475C311A8A}" type="presParOf" srcId="{B9A2315D-B8F9-4437-B60B-AE7A62D3142D}" destId="{A41071ED-4CEC-4ED0-9B95-7B9445C6E893}" srcOrd="2" destOrd="0" presId="urn:microsoft.com/office/officeart/2018/2/layout/IconVerticalSolidList"/>
    <dgm:cxn modelId="{61494BE5-D225-403D-BF5F-4C2FF445FF70}" type="presParOf" srcId="{B9A2315D-B8F9-4437-B60B-AE7A62D3142D}" destId="{E1A72B2A-43F5-43CF-8A92-CB19792CD30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F9F56F-2BF2-4F8A-997D-50251FAB4DA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FFE2567-454B-473D-8F92-047B0BA33703}">
      <dgm:prSet custT="1"/>
      <dgm:spPr/>
      <dgm:t>
        <a:bodyPr/>
        <a:lstStyle/>
        <a:p>
          <a:r>
            <a:rPr lang="en-US" sz="2800" dirty="0"/>
            <a:t>Opening Prayer</a:t>
          </a:r>
        </a:p>
      </dgm:t>
    </dgm:pt>
    <dgm:pt modelId="{398DC2C9-071A-4275-AB7F-59161D650ADC}" type="parTrans" cxnId="{AB249DB0-FCB8-4745-96A2-5A37E7D7C032}">
      <dgm:prSet/>
      <dgm:spPr/>
      <dgm:t>
        <a:bodyPr/>
        <a:lstStyle/>
        <a:p>
          <a:endParaRPr lang="en-US"/>
        </a:p>
      </dgm:t>
    </dgm:pt>
    <dgm:pt modelId="{9BB973D0-B723-4C81-B02E-B2BD6FC1AB77}" type="sibTrans" cxnId="{AB249DB0-FCB8-4745-96A2-5A37E7D7C032}">
      <dgm:prSet/>
      <dgm:spPr/>
      <dgm:t>
        <a:bodyPr/>
        <a:lstStyle/>
        <a:p>
          <a:endParaRPr lang="en-US"/>
        </a:p>
      </dgm:t>
    </dgm:pt>
    <dgm:pt modelId="{14248F93-E334-41F2-B3F6-B003C427C1A2}">
      <dgm:prSet custT="1"/>
      <dgm:spPr/>
      <dgm:t>
        <a:bodyPr/>
        <a:lstStyle/>
        <a:p>
          <a:r>
            <a:rPr lang="en-US" sz="2800" dirty="0"/>
            <a:t>Song Service</a:t>
          </a:r>
        </a:p>
      </dgm:t>
    </dgm:pt>
    <dgm:pt modelId="{93C9FF9A-4F0B-47CF-B35C-3581A8B8962A}" type="parTrans" cxnId="{A5CA7BA9-F8FC-4719-866F-5AE11AE43416}">
      <dgm:prSet/>
      <dgm:spPr/>
      <dgm:t>
        <a:bodyPr/>
        <a:lstStyle/>
        <a:p>
          <a:endParaRPr lang="en-US"/>
        </a:p>
      </dgm:t>
    </dgm:pt>
    <dgm:pt modelId="{58B73F10-1CD6-493C-B72F-A8D1C64F6D6E}" type="sibTrans" cxnId="{A5CA7BA9-F8FC-4719-866F-5AE11AE43416}">
      <dgm:prSet/>
      <dgm:spPr/>
      <dgm:t>
        <a:bodyPr/>
        <a:lstStyle/>
        <a:p>
          <a:endParaRPr lang="en-US"/>
        </a:p>
      </dgm:t>
    </dgm:pt>
    <dgm:pt modelId="{B04A691D-C272-441A-B0AE-12F42D5348AB}">
      <dgm:prSet custT="1"/>
      <dgm:spPr/>
      <dgm:t>
        <a:bodyPr/>
        <a:lstStyle/>
        <a:p>
          <a:r>
            <a:rPr lang="en-US" sz="2800" dirty="0"/>
            <a:t>Opening song</a:t>
          </a:r>
        </a:p>
      </dgm:t>
    </dgm:pt>
    <dgm:pt modelId="{2DC9821E-C0D9-4B6C-BB83-C6AC49F67250}" type="parTrans" cxnId="{4B10FDFB-EE7E-4925-8AE8-6F63F5B9AD42}">
      <dgm:prSet/>
      <dgm:spPr/>
      <dgm:t>
        <a:bodyPr/>
        <a:lstStyle/>
        <a:p>
          <a:endParaRPr lang="en-US"/>
        </a:p>
      </dgm:t>
    </dgm:pt>
    <dgm:pt modelId="{167C373D-789E-41FF-AC6C-3C438CC27FAC}" type="sibTrans" cxnId="{4B10FDFB-EE7E-4925-8AE8-6F63F5B9AD42}">
      <dgm:prSet/>
      <dgm:spPr/>
      <dgm:t>
        <a:bodyPr/>
        <a:lstStyle/>
        <a:p>
          <a:endParaRPr lang="en-US"/>
        </a:p>
      </dgm:t>
    </dgm:pt>
    <dgm:pt modelId="{C2CD065D-6AB6-4B58-B340-49D21DC06840}">
      <dgm:prSet custT="1"/>
      <dgm:spPr/>
      <dgm:t>
        <a:bodyPr/>
        <a:lstStyle/>
        <a:p>
          <a:r>
            <a:rPr lang="en-US" sz="2800" dirty="0"/>
            <a:t>Scripture Reading</a:t>
          </a:r>
        </a:p>
      </dgm:t>
    </dgm:pt>
    <dgm:pt modelId="{F80785E9-0A62-4C28-BCBA-CCA544BD015E}" type="parTrans" cxnId="{17D95E61-D550-430F-9AB8-E4DE8AD0B2D8}">
      <dgm:prSet/>
      <dgm:spPr/>
      <dgm:t>
        <a:bodyPr/>
        <a:lstStyle/>
        <a:p>
          <a:endParaRPr lang="en-US"/>
        </a:p>
      </dgm:t>
    </dgm:pt>
    <dgm:pt modelId="{537DCD58-C3B2-45A7-BAB1-12A977C07F99}" type="sibTrans" cxnId="{17D95E61-D550-430F-9AB8-E4DE8AD0B2D8}">
      <dgm:prSet/>
      <dgm:spPr/>
      <dgm:t>
        <a:bodyPr/>
        <a:lstStyle/>
        <a:p>
          <a:endParaRPr lang="en-US"/>
        </a:p>
      </dgm:t>
    </dgm:pt>
    <dgm:pt modelId="{86DB921A-A184-46C8-95F3-0E7A2E7D7113}">
      <dgm:prSet custT="1"/>
      <dgm:spPr/>
      <dgm:t>
        <a:bodyPr/>
        <a:lstStyle/>
        <a:p>
          <a:r>
            <a:rPr lang="en-US" sz="2800" dirty="0"/>
            <a:t>Creeds</a:t>
          </a:r>
        </a:p>
      </dgm:t>
    </dgm:pt>
    <dgm:pt modelId="{F3CB2AFF-9B3E-4798-B55A-3A5A86F6575B}" type="parTrans" cxnId="{6847D301-F871-47C8-8ADF-073A005847DF}">
      <dgm:prSet/>
      <dgm:spPr/>
      <dgm:t>
        <a:bodyPr/>
        <a:lstStyle/>
        <a:p>
          <a:endParaRPr lang="en-US"/>
        </a:p>
      </dgm:t>
    </dgm:pt>
    <dgm:pt modelId="{9EAFE5F5-FE50-42D5-BB50-1D4B1E2BAFCA}" type="sibTrans" cxnId="{6847D301-F871-47C8-8ADF-073A005847DF}">
      <dgm:prSet/>
      <dgm:spPr/>
      <dgm:t>
        <a:bodyPr/>
        <a:lstStyle/>
        <a:p>
          <a:endParaRPr lang="en-US"/>
        </a:p>
      </dgm:t>
    </dgm:pt>
    <dgm:pt modelId="{B2E1ED7F-43A1-4691-AD42-388F657C55EE}">
      <dgm:prSet custT="1"/>
      <dgm:spPr/>
      <dgm:t>
        <a:bodyPr/>
        <a:lstStyle/>
        <a:p>
          <a:r>
            <a:rPr lang="en-US" sz="2800" dirty="0"/>
            <a:t>Welcome</a:t>
          </a:r>
        </a:p>
      </dgm:t>
    </dgm:pt>
    <dgm:pt modelId="{618677F8-76FA-435E-B3B3-3D05A33FD38E}" type="parTrans" cxnId="{54AC3B43-8425-4145-A708-409866FD4A37}">
      <dgm:prSet/>
      <dgm:spPr/>
      <dgm:t>
        <a:bodyPr/>
        <a:lstStyle/>
        <a:p>
          <a:endParaRPr lang="en-US"/>
        </a:p>
      </dgm:t>
    </dgm:pt>
    <dgm:pt modelId="{F4690D9A-D42A-43DA-87AF-8478BA3A47CC}" type="sibTrans" cxnId="{54AC3B43-8425-4145-A708-409866FD4A37}">
      <dgm:prSet/>
      <dgm:spPr/>
      <dgm:t>
        <a:bodyPr/>
        <a:lstStyle/>
        <a:p>
          <a:endParaRPr lang="en-US"/>
        </a:p>
      </dgm:t>
    </dgm:pt>
    <dgm:pt modelId="{31D015C2-F3A7-4AB3-B28F-21E180E1D259}">
      <dgm:prSet custT="1"/>
      <dgm:spPr/>
      <dgm:t>
        <a:bodyPr/>
        <a:lstStyle/>
        <a:p>
          <a:r>
            <a:rPr lang="en-US" sz="2800" dirty="0"/>
            <a:t>Opening Remarks</a:t>
          </a:r>
        </a:p>
      </dgm:t>
    </dgm:pt>
    <dgm:pt modelId="{9C175FEE-0AC7-4512-971C-F15DC74E8514}" type="parTrans" cxnId="{7B882C97-AF52-4BF2-AA2A-673FE14C8F2F}">
      <dgm:prSet/>
      <dgm:spPr/>
      <dgm:t>
        <a:bodyPr/>
        <a:lstStyle/>
        <a:p>
          <a:endParaRPr lang="en-US"/>
        </a:p>
      </dgm:t>
    </dgm:pt>
    <dgm:pt modelId="{5E7E05E1-86DE-4F30-BCC2-A2C9F560EB7A}" type="sibTrans" cxnId="{7B882C97-AF52-4BF2-AA2A-673FE14C8F2F}">
      <dgm:prSet/>
      <dgm:spPr/>
      <dgm:t>
        <a:bodyPr/>
        <a:lstStyle/>
        <a:p>
          <a:endParaRPr lang="en-US"/>
        </a:p>
      </dgm:t>
    </dgm:pt>
    <dgm:pt modelId="{75AD4887-9001-47B1-A89B-F5A59D0F67FC}">
      <dgm:prSet custT="1"/>
      <dgm:spPr/>
      <dgm:t>
        <a:bodyPr/>
        <a:lstStyle/>
        <a:p>
          <a:r>
            <a:rPr lang="en-US" sz="2800" dirty="0"/>
            <a:t>Musical Praise </a:t>
          </a:r>
        </a:p>
      </dgm:t>
    </dgm:pt>
    <dgm:pt modelId="{514A656B-8142-4D44-88B2-E1323EF4CE16}" type="parTrans" cxnId="{F423FD49-622B-4D89-BC89-99D0CBB8726A}">
      <dgm:prSet/>
      <dgm:spPr/>
      <dgm:t>
        <a:bodyPr/>
        <a:lstStyle/>
        <a:p>
          <a:endParaRPr lang="en-US"/>
        </a:p>
      </dgm:t>
    </dgm:pt>
    <dgm:pt modelId="{9BB46E28-974B-4048-9C90-B363166A7D06}" type="sibTrans" cxnId="{F423FD49-622B-4D89-BC89-99D0CBB8726A}">
      <dgm:prSet/>
      <dgm:spPr/>
      <dgm:t>
        <a:bodyPr/>
        <a:lstStyle/>
        <a:p>
          <a:endParaRPr lang="en-US"/>
        </a:p>
      </dgm:t>
    </dgm:pt>
    <dgm:pt modelId="{924E0020-121A-4BC5-8033-8BF74A30F6BD}">
      <dgm:prSet custT="1"/>
      <dgm:spPr/>
      <dgm:t>
        <a:bodyPr/>
        <a:lstStyle/>
        <a:p>
          <a:r>
            <a:rPr lang="en-US" sz="2800" dirty="0"/>
            <a:t>Vespers			</a:t>
          </a:r>
        </a:p>
      </dgm:t>
    </dgm:pt>
    <dgm:pt modelId="{37FC5DE3-34F1-4FCF-8469-48A4CC0CF5CF}" type="parTrans" cxnId="{736757F4-A422-478F-919C-025A4B4002FF}">
      <dgm:prSet/>
      <dgm:spPr/>
      <dgm:t>
        <a:bodyPr/>
        <a:lstStyle/>
        <a:p>
          <a:endParaRPr lang="en-US"/>
        </a:p>
      </dgm:t>
    </dgm:pt>
    <dgm:pt modelId="{71F54D62-9829-4D45-8AD3-70C67F11DCC8}" type="sibTrans" cxnId="{736757F4-A422-478F-919C-025A4B4002FF}">
      <dgm:prSet/>
      <dgm:spPr/>
      <dgm:t>
        <a:bodyPr/>
        <a:lstStyle/>
        <a:p>
          <a:endParaRPr lang="en-US"/>
        </a:p>
      </dgm:t>
    </dgm:pt>
    <dgm:pt modelId="{7568E620-95AD-479E-88C5-E8BD506854E6}" type="pres">
      <dgm:prSet presAssocID="{EAF9F56F-2BF2-4F8A-997D-50251FAB4DA8}" presName="vert0" presStyleCnt="0">
        <dgm:presLayoutVars>
          <dgm:dir/>
          <dgm:animOne val="branch"/>
          <dgm:animLvl val="lvl"/>
        </dgm:presLayoutVars>
      </dgm:prSet>
      <dgm:spPr/>
    </dgm:pt>
    <dgm:pt modelId="{2665634A-C5A6-4C62-AEE9-A8E942E7AC1A}" type="pres">
      <dgm:prSet presAssocID="{BFFE2567-454B-473D-8F92-047B0BA33703}" presName="thickLine" presStyleLbl="alignNode1" presStyleIdx="0" presStyleCnt="9"/>
      <dgm:spPr/>
    </dgm:pt>
    <dgm:pt modelId="{6CD86E86-710A-434F-BE24-CF668F7EF019}" type="pres">
      <dgm:prSet presAssocID="{BFFE2567-454B-473D-8F92-047B0BA33703}" presName="horz1" presStyleCnt="0"/>
      <dgm:spPr/>
    </dgm:pt>
    <dgm:pt modelId="{0C7B5B40-C3E5-46E3-9A20-7A7C21686C94}" type="pres">
      <dgm:prSet presAssocID="{BFFE2567-454B-473D-8F92-047B0BA33703}" presName="tx1" presStyleLbl="revTx" presStyleIdx="0" presStyleCnt="9"/>
      <dgm:spPr/>
    </dgm:pt>
    <dgm:pt modelId="{5491A709-9050-4F95-B8A1-1513F8275B01}" type="pres">
      <dgm:prSet presAssocID="{BFFE2567-454B-473D-8F92-047B0BA33703}" presName="vert1" presStyleCnt="0"/>
      <dgm:spPr/>
    </dgm:pt>
    <dgm:pt modelId="{18CAB4DE-986A-4BAA-8C5C-75B9B0F7CEA0}" type="pres">
      <dgm:prSet presAssocID="{14248F93-E334-41F2-B3F6-B003C427C1A2}" presName="thickLine" presStyleLbl="alignNode1" presStyleIdx="1" presStyleCnt="9"/>
      <dgm:spPr/>
    </dgm:pt>
    <dgm:pt modelId="{5FDA1D13-7831-43DE-92FE-5C97B43F39CE}" type="pres">
      <dgm:prSet presAssocID="{14248F93-E334-41F2-B3F6-B003C427C1A2}" presName="horz1" presStyleCnt="0"/>
      <dgm:spPr/>
    </dgm:pt>
    <dgm:pt modelId="{36743242-3DC0-4A16-A604-8430D394142F}" type="pres">
      <dgm:prSet presAssocID="{14248F93-E334-41F2-B3F6-B003C427C1A2}" presName="tx1" presStyleLbl="revTx" presStyleIdx="1" presStyleCnt="9"/>
      <dgm:spPr/>
    </dgm:pt>
    <dgm:pt modelId="{C755C2A7-BEA6-421C-9ED9-249C123126CA}" type="pres">
      <dgm:prSet presAssocID="{14248F93-E334-41F2-B3F6-B003C427C1A2}" presName="vert1" presStyleCnt="0"/>
      <dgm:spPr/>
    </dgm:pt>
    <dgm:pt modelId="{3C99C20E-4E31-4A8F-A9DD-C6E4F9AE7132}" type="pres">
      <dgm:prSet presAssocID="{B04A691D-C272-441A-B0AE-12F42D5348AB}" presName="thickLine" presStyleLbl="alignNode1" presStyleIdx="2" presStyleCnt="9"/>
      <dgm:spPr/>
    </dgm:pt>
    <dgm:pt modelId="{811C5487-5E15-44F5-A237-A78DEFE82507}" type="pres">
      <dgm:prSet presAssocID="{B04A691D-C272-441A-B0AE-12F42D5348AB}" presName="horz1" presStyleCnt="0"/>
      <dgm:spPr/>
    </dgm:pt>
    <dgm:pt modelId="{386A722C-82EF-496C-9278-2F6F1B16AD6F}" type="pres">
      <dgm:prSet presAssocID="{B04A691D-C272-441A-B0AE-12F42D5348AB}" presName="tx1" presStyleLbl="revTx" presStyleIdx="2" presStyleCnt="9"/>
      <dgm:spPr/>
    </dgm:pt>
    <dgm:pt modelId="{D28E2BA5-DE34-46B4-9BDD-FB088956DB4B}" type="pres">
      <dgm:prSet presAssocID="{B04A691D-C272-441A-B0AE-12F42D5348AB}" presName="vert1" presStyleCnt="0"/>
      <dgm:spPr/>
    </dgm:pt>
    <dgm:pt modelId="{011C5051-84D8-4E8A-947F-10BF7ACF5AFB}" type="pres">
      <dgm:prSet presAssocID="{C2CD065D-6AB6-4B58-B340-49D21DC06840}" presName="thickLine" presStyleLbl="alignNode1" presStyleIdx="3" presStyleCnt="9"/>
      <dgm:spPr/>
    </dgm:pt>
    <dgm:pt modelId="{A87DD1F1-88CC-4DCB-B49F-8953CE14EA6D}" type="pres">
      <dgm:prSet presAssocID="{C2CD065D-6AB6-4B58-B340-49D21DC06840}" presName="horz1" presStyleCnt="0"/>
      <dgm:spPr/>
    </dgm:pt>
    <dgm:pt modelId="{AF2EF370-722D-461B-B183-130DC879C489}" type="pres">
      <dgm:prSet presAssocID="{C2CD065D-6AB6-4B58-B340-49D21DC06840}" presName="tx1" presStyleLbl="revTx" presStyleIdx="3" presStyleCnt="9"/>
      <dgm:spPr/>
    </dgm:pt>
    <dgm:pt modelId="{5C600A28-BD36-4CB4-BDEE-DD48FA17A160}" type="pres">
      <dgm:prSet presAssocID="{C2CD065D-6AB6-4B58-B340-49D21DC06840}" presName="vert1" presStyleCnt="0"/>
      <dgm:spPr/>
    </dgm:pt>
    <dgm:pt modelId="{C7778842-5801-4F73-BE99-C6152DF9CFD1}" type="pres">
      <dgm:prSet presAssocID="{86DB921A-A184-46C8-95F3-0E7A2E7D7113}" presName="thickLine" presStyleLbl="alignNode1" presStyleIdx="4" presStyleCnt="9"/>
      <dgm:spPr/>
    </dgm:pt>
    <dgm:pt modelId="{2B507E84-3BEC-497B-BDDE-1AE0D14F5574}" type="pres">
      <dgm:prSet presAssocID="{86DB921A-A184-46C8-95F3-0E7A2E7D7113}" presName="horz1" presStyleCnt="0"/>
      <dgm:spPr/>
    </dgm:pt>
    <dgm:pt modelId="{E8FC51F7-45FB-4694-9766-7118931636AE}" type="pres">
      <dgm:prSet presAssocID="{86DB921A-A184-46C8-95F3-0E7A2E7D7113}" presName="tx1" presStyleLbl="revTx" presStyleIdx="4" presStyleCnt="9"/>
      <dgm:spPr/>
    </dgm:pt>
    <dgm:pt modelId="{097AFA6E-DA16-4387-A5D9-3FE6D1CB08BE}" type="pres">
      <dgm:prSet presAssocID="{86DB921A-A184-46C8-95F3-0E7A2E7D7113}" presName="vert1" presStyleCnt="0"/>
      <dgm:spPr/>
    </dgm:pt>
    <dgm:pt modelId="{89612E16-0804-4837-A471-6F9B9EC0D36C}" type="pres">
      <dgm:prSet presAssocID="{B2E1ED7F-43A1-4691-AD42-388F657C55EE}" presName="thickLine" presStyleLbl="alignNode1" presStyleIdx="5" presStyleCnt="9"/>
      <dgm:spPr/>
    </dgm:pt>
    <dgm:pt modelId="{F6D1EC89-713E-439B-92EA-FC57CC5B15C3}" type="pres">
      <dgm:prSet presAssocID="{B2E1ED7F-43A1-4691-AD42-388F657C55EE}" presName="horz1" presStyleCnt="0"/>
      <dgm:spPr/>
    </dgm:pt>
    <dgm:pt modelId="{7991A5F4-0E97-4E27-9A01-B320546175D2}" type="pres">
      <dgm:prSet presAssocID="{B2E1ED7F-43A1-4691-AD42-388F657C55EE}" presName="tx1" presStyleLbl="revTx" presStyleIdx="5" presStyleCnt="9"/>
      <dgm:spPr/>
    </dgm:pt>
    <dgm:pt modelId="{973FF1CD-34C3-4E40-B791-ED6C63276266}" type="pres">
      <dgm:prSet presAssocID="{B2E1ED7F-43A1-4691-AD42-388F657C55EE}" presName="vert1" presStyleCnt="0"/>
      <dgm:spPr/>
    </dgm:pt>
    <dgm:pt modelId="{BD72C87A-6B61-4326-9E75-13FF6FC1102D}" type="pres">
      <dgm:prSet presAssocID="{31D015C2-F3A7-4AB3-B28F-21E180E1D259}" presName="thickLine" presStyleLbl="alignNode1" presStyleIdx="6" presStyleCnt="9"/>
      <dgm:spPr/>
    </dgm:pt>
    <dgm:pt modelId="{8CD549D0-E41C-41E1-8213-4C1F8DB51A57}" type="pres">
      <dgm:prSet presAssocID="{31D015C2-F3A7-4AB3-B28F-21E180E1D259}" presName="horz1" presStyleCnt="0"/>
      <dgm:spPr/>
    </dgm:pt>
    <dgm:pt modelId="{53803FBE-EF5B-4DED-A188-583085358D39}" type="pres">
      <dgm:prSet presAssocID="{31D015C2-F3A7-4AB3-B28F-21E180E1D259}" presName="tx1" presStyleLbl="revTx" presStyleIdx="6" presStyleCnt="9"/>
      <dgm:spPr/>
    </dgm:pt>
    <dgm:pt modelId="{47818CF9-F2BE-4951-850C-4335A5754A25}" type="pres">
      <dgm:prSet presAssocID="{31D015C2-F3A7-4AB3-B28F-21E180E1D259}" presName="vert1" presStyleCnt="0"/>
      <dgm:spPr/>
    </dgm:pt>
    <dgm:pt modelId="{05EA60CC-F9D5-4BC0-90DC-30182D2A2D70}" type="pres">
      <dgm:prSet presAssocID="{75AD4887-9001-47B1-A89B-F5A59D0F67FC}" presName="thickLine" presStyleLbl="alignNode1" presStyleIdx="7" presStyleCnt="9"/>
      <dgm:spPr/>
    </dgm:pt>
    <dgm:pt modelId="{65276E5A-8012-4E7A-8799-44D446345B25}" type="pres">
      <dgm:prSet presAssocID="{75AD4887-9001-47B1-A89B-F5A59D0F67FC}" presName="horz1" presStyleCnt="0"/>
      <dgm:spPr/>
    </dgm:pt>
    <dgm:pt modelId="{E0903C3D-4058-48F6-A64F-0B688F66321A}" type="pres">
      <dgm:prSet presAssocID="{75AD4887-9001-47B1-A89B-F5A59D0F67FC}" presName="tx1" presStyleLbl="revTx" presStyleIdx="7" presStyleCnt="9"/>
      <dgm:spPr/>
    </dgm:pt>
    <dgm:pt modelId="{AF131BFC-96D5-412B-8637-733EBC84B573}" type="pres">
      <dgm:prSet presAssocID="{75AD4887-9001-47B1-A89B-F5A59D0F67FC}" presName="vert1" presStyleCnt="0"/>
      <dgm:spPr/>
    </dgm:pt>
    <dgm:pt modelId="{D55AA6B6-9F61-426D-8520-73CB6584ADFE}" type="pres">
      <dgm:prSet presAssocID="{924E0020-121A-4BC5-8033-8BF74A30F6BD}" presName="thickLine" presStyleLbl="alignNode1" presStyleIdx="8" presStyleCnt="9"/>
      <dgm:spPr/>
    </dgm:pt>
    <dgm:pt modelId="{C9D03F0D-B092-42D3-A78A-51115AB9D9CB}" type="pres">
      <dgm:prSet presAssocID="{924E0020-121A-4BC5-8033-8BF74A30F6BD}" presName="horz1" presStyleCnt="0"/>
      <dgm:spPr/>
    </dgm:pt>
    <dgm:pt modelId="{9BCD0C1C-85D8-4130-B879-6857D1A8F4C6}" type="pres">
      <dgm:prSet presAssocID="{924E0020-121A-4BC5-8033-8BF74A30F6BD}" presName="tx1" presStyleLbl="revTx" presStyleIdx="8" presStyleCnt="9"/>
      <dgm:spPr/>
    </dgm:pt>
    <dgm:pt modelId="{72E8F13F-F524-4537-96CA-FA391BC43784}" type="pres">
      <dgm:prSet presAssocID="{924E0020-121A-4BC5-8033-8BF74A30F6BD}" presName="vert1" presStyleCnt="0"/>
      <dgm:spPr/>
    </dgm:pt>
  </dgm:ptLst>
  <dgm:cxnLst>
    <dgm:cxn modelId="{6847D301-F871-47C8-8ADF-073A005847DF}" srcId="{EAF9F56F-2BF2-4F8A-997D-50251FAB4DA8}" destId="{86DB921A-A184-46C8-95F3-0E7A2E7D7113}" srcOrd="4" destOrd="0" parTransId="{F3CB2AFF-9B3E-4798-B55A-3A5A86F6575B}" sibTransId="{9EAFE5F5-FE50-42D5-BB50-1D4B1E2BAFCA}"/>
    <dgm:cxn modelId="{21FAFC30-1335-43F8-B3AC-D09BA8347826}" type="presOf" srcId="{31D015C2-F3A7-4AB3-B28F-21E180E1D259}" destId="{53803FBE-EF5B-4DED-A188-583085358D39}" srcOrd="0" destOrd="0" presId="urn:microsoft.com/office/officeart/2008/layout/LinedList"/>
    <dgm:cxn modelId="{15841C5F-34E1-4B7B-8BDA-5F2F0840C713}" type="presOf" srcId="{86DB921A-A184-46C8-95F3-0E7A2E7D7113}" destId="{E8FC51F7-45FB-4694-9766-7118931636AE}" srcOrd="0" destOrd="0" presId="urn:microsoft.com/office/officeart/2008/layout/LinedList"/>
    <dgm:cxn modelId="{17D95E61-D550-430F-9AB8-E4DE8AD0B2D8}" srcId="{EAF9F56F-2BF2-4F8A-997D-50251FAB4DA8}" destId="{C2CD065D-6AB6-4B58-B340-49D21DC06840}" srcOrd="3" destOrd="0" parTransId="{F80785E9-0A62-4C28-BCBA-CCA544BD015E}" sibTransId="{537DCD58-C3B2-45A7-BAB1-12A977C07F99}"/>
    <dgm:cxn modelId="{54AC3B43-8425-4145-A708-409866FD4A37}" srcId="{EAF9F56F-2BF2-4F8A-997D-50251FAB4DA8}" destId="{B2E1ED7F-43A1-4691-AD42-388F657C55EE}" srcOrd="5" destOrd="0" parTransId="{618677F8-76FA-435E-B3B3-3D05A33FD38E}" sibTransId="{F4690D9A-D42A-43DA-87AF-8478BA3A47CC}"/>
    <dgm:cxn modelId="{F423FD49-622B-4D89-BC89-99D0CBB8726A}" srcId="{EAF9F56F-2BF2-4F8A-997D-50251FAB4DA8}" destId="{75AD4887-9001-47B1-A89B-F5A59D0F67FC}" srcOrd="7" destOrd="0" parTransId="{514A656B-8142-4D44-88B2-E1323EF4CE16}" sibTransId="{9BB46E28-974B-4048-9C90-B363166A7D06}"/>
    <dgm:cxn modelId="{D6C10E79-510D-430B-96B9-1E0E70C066E3}" type="presOf" srcId="{BFFE2567-454B-473D-8F92-047B0BA33703}" destId="{0C7B5B40-C3E5-46E3-9A20-7A7C21686C94}" srcOrd="0" destOrd="0" presId="urn:microsoft.com/office/officeart/2008/layout/LinedList"/>
    <dgm:cxn modelId="{554B2A86-4890-42C2-B7E7-3EBE6FAFBEEE}" type="presOf" srcId="{B2E1ED7F-43A1-4691-AD42-388F657C55EE}" destId="{7991A5F4-0E97-4E27-9A01-B320546175D2}" srcOrd="0" destOrd="0" presId="urn:microsoft.com/office/officeart/2008/layout/LinedList"/>
    <dgm:cxn modelId="{7B882C97-AF52-4BF2-AA2A-673FE14C8F2F}" srcId="{EAF9F56F-2BF2-4F8A-997D-50251FAB4DA8}" destId="{31D015C2-F3A7-4AB3-B28F-21E180E1D259}" srcOrd="6" destOrd="0" parTransId="{9C175FEE-0AC7-4512-971C-F15DC74E8514}" sibTransId="{5E7E05E1-86DE-4F30-BCC2-A2C9F560EB7A}"/>
    <dgm:cxn modelId="{BB4385A0-8A08-430D-8812-D3DAE99E4145}" type="presOf" srcId="{14248F93-E334-41F2-B3F6-B003C427C1A2}" destId="{36743242-3DC0-4A16-A604-8430D394142F}" srcOrd="0" destOrd="0" presId="urn:microsoft.com/office/officeart/2008/layout/LinedList"/>
    <dgm:cxn modelId="{A5CA7BA9-F8FC-4719-866F-5AE11AE43416}" srcId="{EAF9F56F-2BF2-4F8A-997D-50251FAB4DA8}" destId="{14248F93-E334-41F2-B3F6-B003C427C1A2}" srcOrd="1" destOrd="0" parTransId="{93C9FF9A-4F0B-47CF-B35C-3581A8B8962A}" sibTransId="{58B73F10-1CD6-493C-B72F-A8D1C64F6D6E}"/>
    <dgm:cxn modelId="{AB249DB0-FCB8-4745-96A2-5A37E7D7C032}" srcId="{EAF9F56F-2BF2-4F8A-997D-50251FAB4DA8}" destId="{BFFE2567-454B-473D-8F92-047B0BA33703}" srcOrd="0" destOrd="0" parTransId="{398DC2C9-071A-4275-AB7F-59161D650ADC}" sibTransId="{9BB973D0-B723-4C81-B02E-B2BD6FC1AB77}"/>
    <dgm:cxn modelId="{FAFD26B3-4768-40DB-B59F-0B455E776DE4}" type="presOf" srcId="{C2CD065D-6AB6-4B58-B340-49D21DC06840}" destId="{AF2EF370-722D-461B-B183-130DC879C489}" srcOrd="0" destOrd="0" presId="urn:microsoft.com/office/officeart/2008/layout/LinedList"/>
    <dgm:cxn modelId="{750F2FC3-C042-4C97-BDFF-841AFF200EB4}" type="presOf" srcId="{EAF9F56F-2BF2-4F8A-997D-50251FAB4DA8}" destId="{7568E620-95AD-479E-88C5-E8BD506854E6}" srcOrd="0" destOrd="0" presId="urn:microsoft.com/office/officeart/2008/layout/LinedList"/>
    <dgm:cxn modelId="{02BB93E2-5FE4-4BC9-B270-0523AC619085}" type="presOf" srcId="{924E0020-121A-4BC5-8033-8BF74A30F6BD}" destId="{9BCD0C1C-85D8-4130-B879-6857D1A8F4C6}" srcOrd="0" destOrd="0" presId="urn:microsoft.com/office/officeart/2008/layout/LinedList"/>
    <dgm:cxn modelId="{70C5A0EA-50D9-43FE-8847-09A9646DC05F}" type="presOf" srcId="{B04A691D-C272-441A-B0AE-12F42D5348AB}" destId="{386A722C-82EF-496C-9278-2F6F1B16AD6F}" srcOrd="0" destOrd="0" presId="urn:microsoft.com/office/officeart/2008/layout/LinedList"/>
    <dgm:cxn modelId="{736757F4-A422-478F-919C-025A4B4002FF}" srcId="{EAF9F56F-2BF2-4F8A-997D-50251FAB4DA8}" destId="{924E0020-121A-4BC5-8033-8BF74A30F6BD}" srcOrd="8" destOrd="0" parTransId="{37FC5DE3-34F1-4FCF-8469-48A4CC0CF5CF}" sibTransId="{71F54D62-9829-4D45-8AD3-70C67F11DCC8}"/>
    <dgm:cxn modelId="{4B10FDFB-EE7E-4925-8AE8-6F63F5B9AD42}" srcId="{EAF9F56F-2BF2-4F8A-997D-50251FAB4DA8}" destId="{B04A691D-C272-441A-B0AE-12F42D5348AB}" srcOrd="2" destOrd="0" parTransId="{2DC9821E-C0D9-4B6C-BB83-C6AC49F67250}" sibTransId="{167C373D-789E-41FF-AC6C-3C438CC27FAC}"/>
    <dgm:cxn modelId="{F2A805FE-4BE5-4C44-809F-F1682971D03D}" type="presOf" srcId="{75AD4887-9001-47B1-A89B-F5A59D0F67FC}" destId="{E0903C3D-4058-48F6-A64F-0B688F66321A}" srcOrd="0" destOrd="0" presId="urn:microsoft.com/office/officeart/2008/layout/LinedList"/>
    <dgm:cxn modelId="{B2164B05-9756-4608-A651-48C58201DFAB}" type="presParOf" srcId="{7568E620-95AD-479E-88C5-E8BD506854E6}" destId="{2665634A-C5A6-4C62-AEE9-A8E942E7AC1A}" srcOrd="0" destOrd="0" presId="urn:microsoft.com/office/officeart/2008/layout/LinedList"/>
    <dgm:cxn modelId="{846039C2-DDAE-4A19-AE36-72983AD2CF4F}" type="presParOf" srcId="{7568E620-95AD-479E-88C5-E8BD506854E6}" destId="{6CD86E86-710A-434F-BE24-CF668F7EF019}" srcOrd="1" destOrd="0" presId="urn:microsoft.com/office/officeart/2008/layout/LinedList"/>
    <dgm:cxn modelId="{3689281F-E195-487F-9BA1-4C372B7875FA}" type="presParOf" srcId="{6CD86E86-710A-434F-BE24-CF668F7EF019}" destId="{0C7B5B40-C3E5-46E3-9A20-7A7C21686C94}" srcOrd="0" destOrd="0" presId="urn:microsoft.com/office/officeart/2008/layout/LinedList"/>
    <dgm:cxn modelId="{2196BD77-B613-4545-B30C-B82833D15E04}" type="presParOf" srcId="{6CD86E86-710A-434F-BE24-CF668F7EF019}" destId="{5491A709-9050-4F95-B8A1-1513F8275B01}" srcOrd="1" destOrd="0" presId="urn:microsoft.com/office/officeart/2008/layout/LinedList"/>
    <dgm:cxn modelId="{5930BE03-C3B7-46FC-85C0-EC1757D9545E}" type="presParOf" srcId="{7568E620-95AD-479E-88C5-E8BD506854E6}" destId="{18CAB4DE-986A-4BAA-8C5C-75B9B0F7CEA0}" srcOrd="2" destOrd="0" presId="urn:microsoft.com/office/officeart/2008/layout/LinedList"/>
    <dgm:cxn modelId="{E447DE18-DD8E-4FCB-B991-096D1ABF249D}" type="presParOf" srcId="{7568E620-95AD-479E-88C5-E8BD506854E6}" destId="{5FDA1D13-7831-43DE-92FE-5C97B43F39CE}" srcOrd="3" destOrd="0" presId="urn:microsoft.com/office/officeart/2008/layout/LinedList"/>
    <dgm:cxn modelId="{5171A32D-CA7F-43BC-9622-59DD63723EBA}" type="presParOf" srcId="{5FDA1D13-7831-43DE-92FE-5C97B43F39CE}" destId="{36743242-3DC0-4A16-A604-8430D394142F}" srcOrd="0" destOrd="0" presId="urn:microsoft.com/office/officeart/2008/layout/LinedList"/>
    <dgm:cxn modelId="{838C7B27-BAFE-49EE-8E3D-203951347547}" type="presParOf" srcId="{5FDA1D13-7831-43DE-92FE-5C97B43F39CE}" destId="{C755C2A7-BEA6-421C-9ED9-249C123126CA}" srcOrd="1" destOrd="0" presId="urn:microsoft.com/office/officeart/2008/layout/LinedList"/>
    <dgm:cxn modelId="{0E277893-FF43-4FB0-96CA-6C0CDF556406}" type="presParOf" srcId="{7568E620-95AD-479E-88C5-E8BD506854E6}" destId="{3C99C20E-4E31-4A8F-A9DD-C6E4F9AE7132}" srcOrd="4" destOrd="0" presId="urn:microsoft.com/office/officeart/2008/layout/LinedList"/>
    <dgm:cxn modelId="{85B196FA-3D24-4666-B40F-4DC9C47AFF1E}" type="presParOf" srcId="{7568E620-95AD-479E-88C5-E8BD506854E6}" destId="{811C5487-5E15-44F5-A237-A78DEFE82507}" srcOrd="5" destOrd="0" presId="urn:microsoft.com/office/officeart/2008/layout/LinedList"/>
    <dgm:cxn modelId="{E070EED4-8B0A-4D06-A3E9-CBDCA6E782F0}" type="presParOf" srcId="{811C5487-5E15-44F5-A237-A78DEFE82507}" destId="{386A722C-82EF-496C-9278-2F6F1B16AD6F}" srcOrd="0" destOrd="0" presId="urn:microsoft.com/office/officeart/2008/layout/LinedList"/>
    <dgm:cxn modelId="{CE09612F-5FD9-4F5A-964A-C27B0E82CC55}" type="presParOf" srcId="{811C5487-5E15-44F5-A237-A78DEFE82507}" destId="{D28E2BA5-DE34-46B4-9BDD-FB088956DB4B}" srcOrd="1" destOrd="0" presId="urn:microsoft.com/office/officeart/2008/layout/LinedList"/>
    <dgm:cxn modelId="{08803294-9B92-45E2-A1E7-AD0F1B6CA56B}" type="presParOf" srcId="{7568E620-95AD-479E-88C5-E8BD506854E6}" destId="{011C5051-84D8-4E8A-947F-10BF7ACF5AFB}" srcOrd="6" destOrd="0" presId="urn:microsoft.com/office/officeart/2008/layout/LinedList"/>
    <dgm:cxn modelId="{F49CE193-772A-4AD8-85A2-E0CECA82B749}" type="presParOf" srcId="{7568E620-95AD-479E-88C5-E8BD506854E6}" destId="{A87DD1F1-88CC-4DCB-B49F-8953CE14EA6D}" srcOrd="7" destOrd="0" presId="urn:microsoft.com/office/officeart/2008/layout/LinedList"/>
    <dgm:cxn modelId="{41241739-80FD-4293-AE4A-90512F7B2558}" type="presParOf" srcId="{A87DD1F1-88CC-4DCB-B49F-8953CE14EA6D}" destId="{AF2EF370-722D-461B-B183-130DC879C489}" srcOrd="0" destOrd="0" presId="urn:microsoft.com/office/officeart/2008/layout/LinedList"/>
    <dgm:cxn modelId="{87FF13A4-C133-4486-AC2E-EDB9DA53EB2C}" type="presParOf" srcId="{A87DD1F1-88CC-4DCB-B49F-8953CE14EA6D}" destId="{5C600A28-BD36-4CB4-BDEE-DD48FA17A160}" srcOrd="1" destOrd="0" presId="urn:microsoft.com/office/officeart/2008/layout/LinedList"/>
    <dgm:cxn modelId="{A67E9372-AFA8-4981-A896-1CFAD1135C0F}" type="presParOf" srcId="{7568E620-95AD-479E-88C5-E8BD506854E6}" destId="{C7778842-5801-4F73-BE99-C6152DF9CFD1}" srcOrd="8" destOrd="0" presId="urn:microsoft.com/office/officeart/2008/layout/LinedList"/>
    <dgm:cxn modelId="{C1752B1F-3EFB-492C-B56F-67A48FCAFC6A}" type="presParOf" srcId="{7568E620-95AD-479E-88C5-E8BD506854E6}" destId="{2B507E84-3BEC-497B-BDDE-1AE0D14F5574}" srcOrd="9" destOrd="0" presId="urn:microsoft.com/office/officeart/2008/layout/LinedList"/>
    <dgm:cxn modelId="{3B8398F1-BC5F-498C-BEA7-4914670D6352}" type="presParOf" srcId="{2B507E84-3BEC-497B-BDDE-1AE0D14F5574}" destId="{E8FC51F7-45FB-4694-9766-7118931636AE}" srcOrd="0" destOrd="0" presId="urn:microsoft.com/office/officeart/2008/layout/LinedList"/>
    <dgm:cxn modelId="{77749FB5-20C8-45A8-97E8-7AA2C508460C}" type="presParOf" srcId="{2B507E84-3BEC-497B-BDDE-1AE0D14F5574}" destId="{097AFA6E-DA16-4387-A5D9-3FE6D1CB08BE}" srcOrd="1" destOrd="0" presId="urn:microsoft.com/office/officeart/2008/layout/LinedList"/>
    <dgm:cxn modelId="{6380D227-1849-4C59-8D89-3F783BE33425}" type="presParOf" srcId="{7568E620-95AD-479E-88C5-E8BD506854E6}" destId="{89612E16-0804-4837-A471-6F9B9EC0D36C}" srcOrd="10" destOrd="0" presId="urn:microsoft.com/office/officeart/2008/layout/LinedList"/>
    <dgm:cxn modelId="{B9C38456-5B49-42C6-B7DD-E038D4603D43}" type="presParOf" srcId="{7568E620-95AD-479E-88C5-E8BD506854E6}" destId="{F6D1EC89-713E-439B-92EA-FC57CC5B15C3}" srcOrd="11" destOrd="0" presId="urn:microsoft.com/office/officeart/2008/layout/LinedList"/>
    <dgm:cxn modelId="{C1A0DE36-C21A-4790-94BC-110AFC863047}" type="presParOf" srcId="{F6D1EC89-713E-439B-92EA-FC57CC5B15C3}" destId="{7991A5F4-0E97-4E27-9A01-B320546175D2}" srcOrd="0" destOrd="0" presId="urn:microsoft.com/office/officeart/2008/layout/LinedList"/>
    <dgm:cxn modelId="{3C9DD2B8-5A65-4392-9D4B-29080632BBE6}" type="presParOf" srcId="{F6D1EC89-713E-439B-92EA-FC57CC5B15C3}" destId="{973FF1CD-34C3-4E40-B791-ED6C63276266}" srcOrd="1" destOrd="0" presId="urn:microsoft.com/office/officeart/2008/layout/LinedList"/>
    <dgm:cxn modelId="{5FC040D5-72A6-44C4-A622-4C9E449ACD56}" type="presParOf" srcId="{7568E620-95AD-479E-88C5-E8BD506854E6}" destId="{BD72C87A-6B61-4326-9E75-13FF6FC1102D}" srcOrd="12" destOrd="0" presId="urn:microsoft.com/office/officeart/2008/layout/LinedList"/>
    <dgm:cxn modelId="{4F129AD4-9807-4099-81BF-199B6890E946}" type="presParOf" srcId="{7568E620-95AD-479E-88C5-E8BD506854E6}" destId="{8CD549D0-E41C-41E1-8213-4C1F8DB51A57}" srcOrd="13" destOrd="0" presId="urn:microsoft.com/office/officeart/2008/layout/LinedList"/>
    <dgm:cxn modelId="{9E56461D-0430-4626-9CB8-A15C93C84AD7}" type="presParOf" srcId="{8CD549D0-E41C-41E1-8213-4C1F8DB51A57}" destId="{53803FBE-EF5B-4DED-A188-583085358D39}" srcOrd="0" destOrd="0" presId="urn:microsoft.com/office/officeart/2008/layout/LinedList"/>
    <dgm:cxn modelId="{FC1DB748-C86C-4BF4-8557-CE0D7349B3EA}" type="presParOf" srcId="{8CD549D0-E41C-41E1-8213-4C1F8DB51A57}" destId="{47818CF9-F2BE-4951-850C-4335A5754A25}" srcOrd="1" destOrd="0" presId="urn:microsoft.com/office/officeart/2008/layout/LinedList"/>
    <dgm:cxn modelId="{5C01BB9C-2503-4F19-AEEC-E3868D7CB506}" type="presParOf" srcId="{7568E620-95AD-479E-88C5-E8BD506854E6}" destId="{05EA60CC-F9D5-4BC0-90DC-30182D2A2D70}" srcOrd="14" destOrd="0" presId="urn:microsoft.com/office/officeart/2008/layout/LinedList"/>
    <dgm:cxn modelId="{E9C9C048-BAE2-4462-BB4E-E926AFA4E1B8}" type="presParOf" srcId="{7568E620-95AD-479E-88C5-E8BD506854E6}" destId="{65276E5A-8012-4E7A-8799-44D446345B25}" srcOrd="15" destOrd="0" presId="urn:microsoft.com/office/officeart/2008/layout/LinedList"/>
    <dgm:cxn modelId="{C97A85B2-DDC1-45D7-9253-728377BD13A3}" type="presParOf" srcId="{65276E5A-8012-4E7A-8799-44D446345B25}" destId="{E0903C3D-4058-48F6-A64F-0B688F66321A}" srcOrd="0" destOrd="0" presId="urn:microsoft.com/office/officeart/2008/layout/LinedList"/>
    <dgm:cxn modelId="{C05E0D4B-4955-4D7B-A870-B8D39714A6EF}" type="presParOf" srcId="{65276E5A-8012-4E7A-8799-44D446345B25}" destId="{AF131BFC-96D5-412B-8637-733EBC84B573}" srcOrd="1" destOrd="0" presId="urn:microsoft.com/office/officeart/2008/layout/LinedList"/>
    <dgm:cxn modelId="{50E6E659-1002-4486-8471-D6511AE6975D}" type="presParOf" srcId="{7568E620-95AD-479E-88C5-E8BD506854E6}" destId="{D55AA6B6-9F61-426D-8520-73CB6584ADFE}" srcOrd="16" destOrd="0" presId="urn:microsoft.com/office/officeart/2008/layout/LinedList"/>
    <dgm:cxn modelId="{3F92651A-A7B5-46F2-8E63-9A7A16C99F41}" type="presParOf" srcId="{7568E620-95AD-479E-88C5-E8BD506854E6}" destId="{C9D03F0D-B092-42D3-A78A-51115AB9D9CB}" srcOrd="17" destOrd="0" presId="urn:microsoft.com/office/officeart/2008/layout/LinedList"/>
    <dgm:cxn modelId="{DF43ED68-2708-4EE9-B90C-2C079600F847}" type="presParOf" srcId="{C9D03F0D-B092-42D3-A78A-51115AB9D9CB}" destId="{9BCD0C1C-85D8-4130-B879-6857D1A8F4C6}" srcOrd="0" destOrd="0" presId="urn:microsoft.com/office/officeart/2008/layout/LinedList"/>
    <dgm:cxn modelId="{ABA43C92-5E35-49C4-AE69-8109B41AE4DF}" type="presParOf" srcId="{C9D03F0D-B092-42D3-A78A-51115AB9D9CB}" destId="{72E8F13F-F524-4537-96CA-FA391BC4378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E33AAC-B0FA-4CCF-946B-70D12F351FFA}">
      <dsp:nvSpPr>
        <dsp:cNvPr id="0" name=""/>
        <dsp:cNvSpPr/>
      </dsp:nvSpPr>
      <dsp:spPr>
        <a:xfrm>
          <a:off x="0" y="212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151053-8F42-4097-B107-07B8BB4580B4}">
      <dsp:nvSpPr>
        <dsp:cNvPr id="0" name=""/>
        <dsp:cNvSpPr/>
      </dsp:nvSpPr>
      <dsp:spPr>
        <a:xfrm>
          <a:off x="0" y="212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Opening Remarks</a:t>
          </a:r>
        </a:p>
      </dsp:txBody>
      <dsp:txXfrm>
        <a:off x="0" y="2124"/>
        <a:ext cx="10515600" cy="395189"/>
      </dsp:txXfrm>
    </dsp:sp>
    <dsp:sp modelId="{99D9AE08-A762-4F0B-9703-9915E6CE708E}">
      <dsp:nvSpPr>
        <dsp:cNvPr id="0" name=""/>
        <dsp:cNvSpPr/>
      </dsp:nvSpPr>
      <dsp:spPr>
        <a:xfrm>
          <a:off x="0" y="39731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6AED90-18BD-4357-9BDE-2C1FF8DFD0F0}">
      <dsp:nvSpPr>
        <dsp:cNvPr id="0" name=""/>
        <dsp:cNvSpPr/>
      </dsp:nvSpPr>
      <dsp:spPr>
        <a:xfrm>
          <a:off x="0" y="39731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Song Service</a:t>
          </a:r>
        </a:p>
      </dsp:txBody>
      <dsp:txXfrm>
        <a:off x="0" y="397314"/>
        <a:ext cx="10515600" cy="395189"/>
      </dsp:txXfrm>
    </dsp:sp>
    <dsp:sp modelId="{A77834C2-7C79-46F2-B559-5DE9E9D8B04D}">
      <dsp:nvSpPr>
        <dsp:cNvPr id="0" name=""/>
        <dsp:cNvSpPr/>
      </dsp:nvSpPr>
      <dsp:spPr>
        <a:xfrm>
          <a:off x="0" y="79250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03F920-829F-41A2-B6F5-E8182B82B433}">
      <dsp:nvSpPr>
        <dsp:cNvPr id="0" name=""/>
        <dsp:cNvSpPr/>
      </dsp:nvSpPr>
      <dsp:spPr>
        <a:xfrm>
          <a:off x="0" y="79250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Opening Song</a:t>
          </a:r>
        </a:p>
      </dsp:txBody>
      <dsp:txXfrm>
        <a:off x="0" y="792504"/>
        <a:ext cx="10515600" cy="395189"/>
      </dsp:txXfrm>
    </dsp:sp>
    <dsp:sp modelId="{3621525D-4F1D-4A4C-BC55-99195E0C480D}">
      <dsp:nvSpPr>
        <dsp:cNvPr id="0" name=""/>
        <dsp:cNvSpPr/>
      </dsp:nvSpPr>
      <dsp:spPr>
        <a:xfrm>
          <a:off x="0" y="118769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F1AEF5-F939-4F1E-BC2D-B7967D318888}">
      <dsp:nvSpPr>
        <dsp:cNvPr id="0" name=""/>
        <dsp:cNvSpPr/>
      </dsp:nvSpPr>
      <dsp:spPr>
        <a:xfrm>
          <a:off x="0" y="118769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Scripture Reading</a:t>
          </a:r>
        </a:p>
      </dsp:txBody>
      <dsp:txXfrm>
        <a:off x="0" y="1187694"/>
        <a:ext cx="10515600" cy="395189"/>
      </dsp:txXfrm>
    </dsp:sp>
    <dsp:sp modelId="{0635337F-1D93-49C4-B28D-DF554A529184}">
      <dsp:nvSpPr>
        <dsp:cNvPr id="0" name=""/>
        <dsp:cNvSpPr/>
      </dsp:nvSpPr>
      <dsp:spPr>
        <a:xfrm>
          <a:off x="0" y="158288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A95A1C-04E5-4127-A2A4-244714F20A1C}">
      <dsp:nvSpPr>
        <dsp:cNvPr id="0" name=""/>
        <dsp:cNvSpPr/>
      </dsp:nvSpPr>
      <dsp:spPr>
        <a:xfrm>
          <a:off x="0" y="158288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Opening Prayer</a:t>
          </a:r>
        </a:p>
      </dsp:txBody>
      <dsp:txXfrm>
        <a:off x="0" y="1582884"/>
        <a:ext cx="10515600" cy="395189"/>
      </dsp:txXfrm>
    </dsp:sp>
    <dsp:sp modelId="{034C4E9B-3B11-4A1E-922F-76CA2A83E7DA}">
      <dsp:nvSpPr>
        <dsp:cNvPr id="0" name=""/>
        <dsp:cNvSpPr/>
      </dsp:nvSpPr>
      <dsp:spPr>
        <a:xfrm>
          <a:off x="0" y="197807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7D8E55-3047-4EDC-B536-45744A9FCAAB}">
      <dsp:nvSpPr>
        <dsp:cNvPr id="0" name=""/>
        <dsp:cNvSpPr/>
      </dsp:nvSpPr>
      <dsp:spPr>
        <a:xfrm>
          <a:off x="0" y="197807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Superintendent Opening Statements</a:t>
          </a:r>
        </a:p>
      </dsp:txBody>
      <dsp:txXfrm>
        <a:off x="0" y="1978074"/>
        <a:ext cx="10515600" cy="395189"/>
      </dsp:txXfrm>
    </dsp:sp>
    <dsp:sp modelId="{034843F4-2A67-4AA9-8474-07638E2BDCD7}">
      <dsp:nvSpPr>
        <dsp:cNvPr id="0" name=""/>
        <dsp:cNvSpPr/>
      </dsp:nvSpPr>
      <dsp:spPr>
        <a:xfrm>
          <a:off x="0" y="237326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10FF35-C328-412B-A651-6241BF65556D}">
      <dsp:nvSpPr>
        <dsp:cNvPr id="0" name=""/>
        <dsp:cNvSpPr/>
      </dsp:nvSpPr>
      <dsp:spPr>
        <a:xfrm>
          <a:off x="0" y="237326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Special Song  “There were twelve disciples” </a:t>
          </a:r>
          <a:r>
            <a:rPr lang="en-US" sz="1400" kern="1200" dirty="0"/>
            <a:t>https://www.youtube.com/watch?v=RiZq3zDl5D4</a:t>
          </a:r>
          <a:r>
            <a:rPr lang="en-US" sz="2400" kern="1200" dirty="0"/>
            <a:t> </a:t>
          </a:r>
        </a:p>
      </dsp:txBody>
      <dsp:txXfrm>
        <a:off x="0" y="2373264"/>
        <a:ext cx="10515600" cy="395189"/>
      </dsp:txXfrm>
    </dsp:sp>
    <dsp:sp modelId="{29ABE163-3557-44B0-9C00-7F2BAB22473D}">
      <dsp:nvSpPr>
        <dsp:cNvPr id="0" name=""/>
        <dsp:cNvSpPr/>
      </dsp:nvSpPr>
      <dsp:spPr>
        <a:xfrm>
          <a:off x="0" y="276845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B34597-F9BE-4BBF-AF58-EEEDD8A5414E}">
      <dsp:nvSpPr>
        <dsp:cNvPr id="0" name=""/>
        <dsp:cNvSpPr/>
      </dsp:nvSpPr>
      <dsp:spPr>
        <a:xfrm>
          <a:off x="0" y="276845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Lesson Study</a:t>
          </a:r>
        </a:p>
      </dsp:txBody>
      <dsp:txXfrm>
        <a:off x="0" y="2768454"/>
        <a:ext cx="10515600" cy="395189"/>
      </dsp:txXfrm>
    </dsp:sp>
    <dsp:sp modelId="{1503710F-7F1A-46E7-8BAB-8758D41DE5C3}">
      <dsp:nvSpPr>
        <dsp:cNvPr id="0" name=""/>
        <dsp:cNvSpPr/>
      </dsp:nvSpPr>
      <dsp:spPr>
        <a:xfrm>
          <a:off x="0" y="316364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DF836D-301C-4D07-994F-6BC7B747EADA}">
      <dsp:nvSpPr>
        <dsp:cNvPr id="0" name=""/>
        <dsp:cNvSpPr/>
      </dsp:nvSpPr>
      <dsp:spPr>
        <a:xfrm>
          <a:off x="0" y="316364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Welcome</a:t>
          </a:r>
        </a:p>
      </dsp:txBody>
      <dsp:txXfrm>
        <a:off x="0" y="3163644"/>
        <a:ext cx="10515600" cy="395189"/>
      </dsp:txXfrm>
    </dsp:sp>
    <dsp:sp modelId="{442DD447-9182-4181-90CE-537220D33630}">
      <dsp:nvSpPr>
        <dsp:cNvPr id="0" name=""/>
        <dsp:cNvSpPr/>
      </dsp:nvSpPr>
      <dsp:spPr>
        <a:xfrm>
          <a:off x="0" y="355883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189663-A58E-419D-8702-46915DD5B280}">
      <dsp:nvSpPr>
        <dsp:cNvPr id="0" name=""/>
        <dsp:cNvSpPr/>
      </dsp:nvSpPr>
      <dsp:spPr>
        <a:xfrm>
          <a:off x="0" y="355883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Superintendent Closing Remarks</a:t>
          </a:r>
        </a:p>
      </dsp:txBody>
      <dsp:txXfrm>
        <a:off x="0" y="3558834"/>
        <a:ext cx="10515600" cy="395189"/>
      </dsp:txXfrm>
    </dsp:sp>
    <dsp:sp modelId="{C9B415BB-1717-44A1-991E-AAD4A04A0AF5}">
      <dsp:nvSpPr>
        <dsp:cNvPr id="0" name=""/>
        <dsp:cNvSpPr/>
      </dsp:nvSpPr>
      <dsp:spPr>
        <a:xfrm>
          <a:off x="0" y="395402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A64F66-C83B-4535-A626-AF3906CCA34C}">
      <dsp:nvSpPr>
        <dsp:cNvPr id="0" name=""/>
        <dsp:cNvSpPr/>
      </dsp:nvSpPr>
      <dsp:spPr>
        <a:xfrm>
          <a:off x="0" y="3954024"/>
          <a:ext cx="10515600" cy="395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Special Song</a:t>
          </a:r>
        </a:p>
      </dsp:txBody>
      <dsp:txXfrm>
        <a:off x="0" y="3954024"/>
        <a:ext cx="10515600" cy="395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DE5AC-7964-4795-85B0-9CF7CDAA6167}">
      <dsp:nvSpPr>
        <dsp:cNvPr id="0" name=""/>
        <dsp:cNvSpPr/>
      </dsp:nvSpPr>
      <dsp:spPr>
        <a:xfrm>
          <a:off x="0" y="604"/>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F30E4A-C03A-4FD8-A209-6A3B75369878}">
      <dsp:nvSpPr>
        <dsp:cNvPr id="0" name=""/>
        <dsp:cNvSpPr/>
      </dsp:nvSpPr>
      <dsp:spPr>
        <a:xfrm>
          <a:off x="0" y="604"/>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Opening Remarks and Call to Worship</a:t>
          </a:r>
        </a:p>
      </dsp:txBody>
      <dsp:txXfrm>
        <a:off x="0" y="604"/>
        <a:ext cx="10515600" cy="330322"/>
      </dsp:txXfrm>
    </dsp:sp>
    <dsp:sp modelId="{3050B1FD-3D58-4E5B-BDC5-8A3D8C72DF8F}">
      <dsp:nvSpPr>
        <dsp:cNvPr id="0" name=""/>
        <dsp:cNvSpPr/>
      </dsp:nvSpPr>
      <dsp:spPr>
        <a:xfrm>
          <a:off x="0" y="33092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E2CF63-FE6E-45D7-801D-0D3ACFF464DA}">
      <dsp:nvSpPr>
        <dsp:cNvPr id="0" name=""/>
        <dsp:cNvSpPr/>
      </dsp:nvSpPr>
      <dsp:spPr>
        <a:xfrm>
          <a:off x="0" y="330927"/>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Praise and Worship</a:t>
          </a:r>
        </a:p>
      </dsp:txBody>
      <dsp:txXfrm>
        <a:off x="0" y="330927"/>
        <a:ext cx="10515600" cy="330322"/>
      </dsp:txXfrm>
    </dsp:sp>
    <dsp:sp modelId="{26398DC4-5672-41F8-8084-B78D07BF4CB7}">
      <dsp:nvSpPr>
        <dsp:cNvPr id="0" name=""/>
        <dsp:cNvSpPr/>
      </dsp:nvSpPr>
      <dsp:spPr>
        <a:xfrm>
          <a:off x="0" y="66125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5D2EE5-9667-4534-8C49-85BDBACB543D}">
      <dsp:nvSpPr>
        <dsp:cNvPr id="0" name=""/>
        <dsp:cNvSpPr/>
      </dsp:nvSpPr>
      <dsp:spPr>
        <a:xfrm>
          <a:off x="0" y="661250"/>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Theme Song : We are on a mission (https://www.youtube.com/watch?v=nwXj29-dfvw)</a:t>
          </a:r>
        </a:p>
      </dsp:txBody>
      <dsp:txXfrm>
        <a:off x="0" y="661250"/>
        <a:ext cx="10515600" cy="330322"/>
      </dsp:txXfrm>
    </dsp:sp>
    <dsp:sp modelId="{48C8EAC3-BC3C-4603-8142-990F0421E1B5}">
      <dsp:nvSpPr>
        <dsp:cNvPr id="0" name=""/>
        <dsp:cNvSpPr/>
      </dsp:nvSpPr>
      <dsp:spPr>
        <a:xfrm>
          <a:off x="0" y="991572"/>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AEE32B-DAEF-4687-B320-277380F840B0}">
      <dsp:nvSpPr>
        <dsp:cNvPr id="0" name=""/>
        <dsp:cNvSpPr/>
      </dsp:nvSpPr>
      <dsp:spPr>
        <a:xfrm>
          <a:off x="0" y="991572"/>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Welcome</a:t>
          </a:r>
        </a:p>
      </dsp:txBody>
      <dsp:txXfrm>
        <a:off x="0" y="991572"/>
        <a:ext cx="10515600" cy="330322"/>
      </dsp:txXfrm>
    </dsp:sp>
    <dsp:sp modelId="{FE7C5F9C-36EB-44A3-9D06-6288F1DEF4C2}">
      <dsp:nvSpPr>
        <dsp:cNvPr id="0" name=""/>
        <dsp:cNvSpPr/>
      </dsp:nvSpPr>
      <dsp:spPr>
        <a:xfrm>
          <a:off x="0" y="132189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E10A0-129F-4DAB-BA13-E455082BB211}">
      <dsp:nvSpPr>
        <dsp:cNvPr id="0" name=""/>
        <dsp:cNvSpPr/>
      </dsp:nvSpPr>
      <dsp:spPr>
        <a:xfrm>
          <a:off x="0" y="1321895"/>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Fellowship Song</a:t>
          </a:r>
        </a:p>
      </dsp:txBody>
      <dsp:txXfrm>
        <a:off x="0" y="1321895"/>
        <a:ext cx="10515600" cy="330322"/>
      </dsp:txXfrm>
    </dsp:sp>
    <dsp:sp modelId="{83AFC08B-B5F2-40CA-A07E-A8D3AB06633F}">
      <dsp:nvSpPr>
        <dsp:cNvPr id="0" name=""/>
        <dsp:cNvSpPr/>
      </dsp:nvSpPr>
      <dsp:spPr>
        <a:xfrm>
          <a:off x="0" y="165221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38B471-6BCC-44F0-805A-CB9BCBC5DF2D}">
      <dsp:nvSpPr>
        <dsp:cNvPr id="0" name=""/>
        <dsp:cNvSpPr/>
      </dsp:nvSpPr>
      <dsp:spPr>
        <a:xfrm>
          <a:off x="0" y="1652217"/>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Anthem of Praise</a:t>
          </a:r>
        </a:p>
      </dsp:txBody>
      <dsp:txXfrm>
        <a:off x="0" y="1652217"/>
        <a:ext cx="10515600" cy="330322"/>
      </dsp:txXfrm>
    </dsp:sp>
    <dsp:sp modelId="{D93477ED-8508-41E8-94F6-5714CC42B583}">
      <dsp:nvSpPr>
        <dsp:cNvPr id="0" name=""/>
        <dsp:cNvSpPr/>
      </dsp:nvSpPr>
      <dsp:spPr>
        <a:xfrm>
          <a:off x="0" y="198254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4D4607-4DF2-42C4-B7C9-775F0F91BDBE}">
      <dsp:nvSpPr>
        <dsp:cNvPr id="0" name=""/>
        <dsp:cNvSpPr/>
      </dsp:nvSpPr>
      <dsp:spPr>
        <a:xfrm>
          <a:off x="0" y="1982540"/>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Offertory</a:t>
          </a:r>
        </a:p>
      </dsp:txBody>
      <dsp:txXfrm>
        <a:off x="0" y="1982540"/>
        <a:ext cx="10515600" cy="330322"/>
      </dsp:txXfrm>
    </dsp:sp>
    <dsp:sp modelId="{B12D42F3-E2F0-413B-84C0-E9A32D6FDCC6}">
      <dsp:nvSpPr>
        <dsp:cNvPr id="0" name=""/>
        <dsp:cNvSpPr/>
      </dsp:nvSpPr>
      <dsp:spPr>
        <a:xfrm>
          <a:off x="0" y="2312862"/>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0834F8-1E4C-4EC0-B005-110A9EF3A25B}">
      <dsp:nvSpPr>
        <dsp:cNvPr id="0" name=""/>
        <dsp:cNvSpPr/>
      </dsp:nvSpPr>
      <dsp:spPr>
        <a:xfrm>
          <a:off x="0" y="2312862"/>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Children’s Story</a:t>
          </a:r>
        </a:p>
      </dsp:txBody>
      <dsp:txXfrm>
        <a:off x="0" y="2312862"/>
        <a:ext cx="10515600" cy="330322"/>
      </dsp:txXfrm>
    </dsp:sp>
    <dsp:sp modelId="{9C31B156-4E98-47E8-9033-439CD85D39F3}">
      <dsp:nvSpPr>
        <dsp:cNvPr id="0" name=""/>
        <dsp:cNvSpPr/>
      </dsp:nvSpPr>
      <dsp:spPr>
        <a:xfrm>
          <a:off x="0" y="264318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A4916B-EFCB-4EC7-9492-B1757F297606}">
      <dsp:nvSpPr>
        <dsp:cNvPr id="0" name=""/>
        <dsp:cNvSpPr/>
      </dsp:nvSpPr>
      <dsp:spPr>
        <a:xfrm>
          <a:off x="0" y="2643185"/>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Scripture Reading</a:t>
          </a:r>
        </a:p>
      </dsp:txBody>
      <dsp:txXfrm>
        <a:off x="0" y="2643185"/>
        <a:ext cx="10515600" cy="330322"/>
      </dsp:txXfrm>
    </dsp:sp>
    <dsp:sp modelId="{24438299-E223-4C0E-B915-A2188F6F9DDB}">
      <dsp:nvSpPr>
        <dsp:cNvPr id="0" name=""/>
        <dsp:cNvSpPr/>
      </dsp:nvSpPr>
      <dsp:spPr>
        <a:xfrm>
          <a:off x="0" y="297350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209853-42CE-429E-AE96-C9118C8AF8A2}">
      <dsp:nvSpPr>
        <dsp:cNvPr id="0" name=""/>
        <dsp:cNvSpPr/>
      </dsp:nvSpPr>
      <dsp:spPr>
        <a:xfrm>
          <a:off x="0" y="2973507"/>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Pastoral Prayer: Prayer of Dedication for Children </a:t>
          </a:r>
        </a:p>
      </dsp:txBody>
      <dsp:txXfrm>
        <a:off x="0" y="2973507"/>
        <a:ext cx="10515600" cy="330322"/>
      </dsp:txXfrm>
    </dsp:sp>
    <dsp:sp modelId="{025713C6-90A2-4BE5-A5AB-9CF088F3282C}">
      <dsp:nvSpPr>
        <dsp:cNvPr id="0" name=""/>
        <dsp:cNvSpPr/>
      </dsp:nvSpPr>
      <dsp:spPr>
        <a:xfrm>
          <a:off x="0" y="330383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2573FC-F80D-40AE-9BF7-5A1CB4CD4014}">
      <dsp:nvSpPr>
        <dsp:cNvPr id="0" name=""/>
        <dsp:cNvSpPr/>
      </dsp:nvSpPr>
      <dsp:spPr>
        <a:xfrm>
          <a:off x="0" y="3303830"/>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Special Song</a:t>
          </a:r>
        </a:p>
      </dsp:txBody>
      <dsp:txXfrm>
        <a:off x="0" y="3303830"/>
        <a:ext cx="10515600" cy="330322"/>
      </dsp:txXfrm>
    </dsp:sp>
    <dsp:sp modelId="{7FA67FCE-73D0-494D-BF8D-71E58A4879D0}">
      <dsp:nvSpPr>
        <dsp:cNvPr id="0" name=""/>
        <dsp:cNvSpPr/>
      </dsp:nvSpPr>
      <dsp:spPr>
        <a:xfrm>
          <a:off x="0" y="3634152"/>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17BF3D-FB32-49FD-9DBC-23279F3AD107}">
      <dsp:nvSpPr>
        <dsp:cNvPr id="0" name=""/>
        <dsp:cNvSpPr/>
      </dsp:nvSpPr>
      <dsp:spPr>
        <a:xfrm>
          <a:off x="0" y="3634152"/>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Introduction of Speakers</a:t>
          </a:r>
        </a:p>
      </dsp:txBody>
      <dsp:txXfrm>
        <a:off x="0" y="3634152"/>
        <a:ext cx="10515600" cy="330322"/>
      </dsp:txXfrm>
    </dsp:sp>
    <dsp:sp modelId="{A68DA0A5-E8EE-4C86-A585-1C338C42A2CA}">
      <dsp:nvSpPr>
        <dsp:cNvPr id="0" name=""/>
        <dsp:cNvSpPr/>
      </dsp:nvSpPr>
      <dsp:spPr>
        <a:xfrm>
          <a:off x="0" y="396447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335F44-31D1-4936-98F1-3BB7060294FA}">
      <dsp:nvSpPr>
        <dsp:cNvPr id="0" name=""/>
        <dsp:cNvSpPr/>
      </dsp:nvSpPr>
      <dsp:spPr>
        <a:xfrm>
          <a:off x="0" y="3964475"/>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Song of Meditation</a:t>
          </a:r>
        </a:p>
      </dsp:txBody>
      <dsp:txXfrm>
        <a:off x="0" y="3964475"/>
        <a:ext cx="10515600" cy="330322"/>
      </dsp:txXfrm>
    </dsp:sp>
    <dsp:sp modelId="{54CA2473-75A7-4BB4-95BA-AAAF95DD420A}">
      <dsp:nvSpPr>
        <dsp:cNvPr id="0" name=""/>
        <dsp:cNvSpPr/>
      </dsp:nvSpPr>
      <dsp:spPr>
        <a:xfrm>
          <a:off x="0" y="429479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783AFA-3EEC-4640-B3F0-CEA2F360E144}">
      <dsp:nvSpPr>
        <dsp:cNvPr id="0" name=""/>
        <dsp:cNvSpPr/>
      </dsp:nvSpPr>
      <dsp:spPr>
        <a:xfrm>
          <a:off x="0" y="4294797"/>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Sermon </a:t>
          </a:r>
        </a:p>
      </dsp:txBody>
      <dsp:txXfrm>
        <a:off x="0" y="4294797"/>
        <a:ext cx="10515600" cy="330322"/>
      </dsp:txXfrm>
    </dsp:sp>
    <dsp:sp modelId="{FFA22F05-5361-4F25-8D17-3D3FCEABB98E}">
      <dsp:nvSpPr>
        <dsp:cNvPr id="0" name=""/>
        <dsp:cNvSpPr/>
      </dsp:nvSpPr>
      <dsp:spPr>
        <a:xfrm>
          <a:off x="0" y="462512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0256C9-F26D-496A-921C-9A1FD535EDA1}">
      <dsp:nvSpPr>
        <dsp:cNvPr id="0" name=""/>
        <dsp:cNvSpPr/>
      </dsp:nvSpPr>
      <dsp:spPr>
        <a:xfrm>
          <a:off x="0" y="4625120"/>
          <a:ext cx="10515600" cy="33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Closing Song</a:t>
          </a:r>
        </a:p>
      </dsp:txBody>
      <dsp:txXfrm>
        <a:off x="0" y="4625120"/>
        <a:ext cx="10515600" cy="3303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1A0C4-4B73-451B-BAEE-CC83A7F39C79}">
      <dsp:nvSpPr>
        <dsp:cNvPr id="0" name=""/>
        <dsp:cNvSpPr/>
      </dsp:nvSpPr>
      <dsp:spPr>
        <a:xfrm>
          <a:off x="0" y="531"/>
          <a:ext cx="10515600" cy="12429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605B54-7102-42A3-B2F0-0E843CDF19FD}">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E92885-DA97-4FE9-8C9B-C2DC50927A6F}">
      <dsp:nvSpPr>
        <dsp:cNvPr id="0" name=""/>
        <dsp:cNvSpPr/>
      </dsp:nvSpPr>
      <dsp:spPr>
        <a:xfrm>
          <a:off x="1435591" y="531"/>
          <a:ext cx="9080008" cy="1242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b="0" i="0" kern="1200"/>
            <a:t>Samuel - His story is found in 1 Samuel 1-3. Samuel was dedicated to God by his mother Hannah and became a prophet and judge in Israel.</a:t>
          </a:r>
          <a:endParaRPr lang="en-US" sz="2100" kern="1200"/>
        </a:p>
      </dsp:txBody>
      <dsp:txXfrm>
        <a:off x="1435591" y="531"/>
        <a:ext cx="9080008" cy="1242936"/>
      </dsp:txXfrm>
    </dsp:sp>
    <dsp:sp modelId="{041381B7-9469-4EE4-840E-35789479131F}">
      <dsp:nvSpPr>
        <dsp:cNvPr id="0" name=""/>
        <dsp:cNvSpPr/>
      </dsp:nvSpPr>
      <dsp:spPr>
        <a:xfrm>
          <a:off x="0" y="1554201"/>
          <a:ext cx="10515600" cy="12429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214041-D7B6-448E-AE44-EC2AF2FA50ED}">
      <dsp:nvSpPr>
        <dsp:cNvPr id="0" name=""/>
        <dsp:cNvSpPr/>
      </dsp:nvSpPr>
      <dsp:spPr>
        <a:xfrm>
          <a:off x="375988" y="1833862"/>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D51C4D-B1EC-4F3F-A3C6-A01587F41420}">
      <dsp:nvSpPr>
        <dsp:cNvPr id="0" name=""/>
        <dsp:cNvSpPr/>
      </dsp:nvSpPr>
      <dsp:spPr>
        <a:xfrm>
          <a:off x="1435591" y="1554201"/>
          <a:ext cx="9080008" cy="1242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b="0" i="0" kern="1200"/>
            <a:t>David - His story is found in 1 Samuel 16-31 and 2 Samuel. David was a shepherd boy who became a mighty king of Israel and was known for his faith and courage.</a:t>
          </a:r>
          <a:endParaRPr lang="en-US" sz="2100" kern="1200"/>
        </a:p>
      </dsp:txBody>
      <dsp:txXfrm>
        <a:off x="1435591" y="1554201"/>
        <a:ext cx="9080008" cy="1242936"/>
      </dsp:txXfrm>
    </dsp:sp>
    <dsp:sp modelId="{C87812D7-2959-4986-840B-52D2E8DA8F1C}">
      <dsp:nvSpPr>
        <dsp:cNvPr id="0" name=""/>
        <dsp:cNvSpPr/>
      </dsp:nvSpPr>
      <dsp:spPr>
        <a:xfrm>
          <a:off x="0" y="3107871"/>
          <a:ext cx="10515600" cy="12429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AD0F87-A74B-488D-A61E-2A3926A35155}">
      <dsp:nvSpPr>
        <dsp:cNvPr id="0" name=""/>
        <dsp:cNvSpPr/>
      </dsp:nvSpPr>
      <dsp:spPr>
        <a:xfrm>
          <a:off x="375988" y="3387532"/>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A72B2A-43F5-43CF-8A92-CB19792CD309}">
      <dsp:nvSpPr>
        <dsp:cNvPr id="0" name=""/>
        <dsp:cNvSpPr/>
      </dsp:nvSpPr>
      <dsp:spPr>
        <a:xfrm>
          <a:off x="1435591" y="3107871"/>
          <a:ext cx="9080008" cy="1242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US" sz="2100" b="0" i="0" kern="1200"/>
            <a:t>Josiah - His story is found in 2 Kings 22-23 and 2 Chronicles 34-35. Josiah became king of Judah at a young age and led a religious reform to bring the nation back to God.</a:t>
          </a:r>
          <a:endParaRPr lang="en-US" sz="2100" kern="1200"/>
        </a:p>
      </dsp:txBody>
      <dsp:txXfrm>
        <a:off x="1435591" y="3107871"/>
        <a:ext cx="9080008" cy="1242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5634A-C5A6-4C62-AEE9-A8E942E7AC1A}">
      <dsp:nvSpPr>
        <dsp:cNvPr id="0" name=""/>
        <dsp:cNvSpPr/>
      </dsp:nvSpPr>
      <dsp:spPr>
        <a:xfrm>
          <a:off x="0" y="53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7B5B40-C3E5-46E3-9A20-7A7C21686C94}">
      <dsp:nvSpPr>
        <dsp:cNvPr id="0" name=""/>
        <dsp:cNvSpPr/>
      </dsp:nvSpPr>
      <dsp:spPr>
        <a:xfrm>
          <a:off x="0" y="531"/>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Opening Prayer</a:t>
          </a:r>
        </a:p>
      </dsp:txBody>
      <dsp:txXfrm>
        <a:off x="0" y="531"/>
        <a:ext cx="10515600" cy="483364"/>
      </dsp:txXfrm>
    </dsp:sp>
    <dsp:sp modelId="{18CAB4DE-986A-4BAA-8C5C-75B9B0F7CEA0}">
      <dsp:nvSpPr>
        <dsp:cNvPr id="0" name=""/>
        <dsp:cNvSpPr/>
      </dsp:nvSpPr>
      <dsp:spPr>
        <a:xfrm>
          <a:off x="0" y="48389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743242-3DC0-4A16-A604-8430D394142F}">
      <dsp:nvSpPr>
        <dsp:cNvPr id="0" name=""/>
        <dsp:cNvSpPr/>
      </dsp:nvSpPr>
      <dsp:spPr>
        <a:xfrm>
          <a:off x="0" y="483895"/>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Song Service</a:t>
          </a:r>
        </a:p>
      </dsp:txBody>
      <dsp:txXfrm>
        <a:off x="0" y="483895"/>
        <a:ext cx="10515600" cy="483364"/>
      </dsp:txXfrm>
    </dsp:sp>
    <dsp:sp modelId="{3C99C20E-4E31-4A8F-A9DD-C6E4F9AE7132}">
      <dsp:nvSpPr>
        <dsp:cNvPr id="0" name=""/>
        <dsp:cNvSpPr/>
      </dsp:nvSpPr>
      <dsp:spPr>
        <a:xfrm>
          <a:off x="0" y="967259"/>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6A722C-82EF-496C-9278-2F6F1B16AD6F}">
      <dsp:nvSpPr>
        <dsp:cNvPr id="0" name=""/>
        <dsp:cNvSpPr/>
      </dsp:nvSpPr>
      <dsp:spPr>
        <a:xfrm>
          <a:off x="0" y="967259"/>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Opening song</a:t>
          </a:r>
        </a:p>
      </dsp:txBody>
      <dsp:txXfrm>
        <a:off x="0" y="967259"/>
        <a:ext cx="10515600" cy="483364"/>
      </dsp:txXfrm>
    </dsp:sp>
    <dsp:sp modelId="{011C5051-84D8-4E8A-947F-10BF7ACF5AFB}">
      <dsp:nvSpPr>
        <dsp:cNvPr id="0" name=""/>
        <dsp:cNvSpPr/>
      </dsp:nvSpPr>
      <dsp:spPr>
        <a:xfrm>
          <a:off x="0" y="1450623"/>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2EF370-722D-461B-B183-130DC879C489}">
      <dsp:nvSpPr>
        <dsp:cNvPr id="0" name=""/>
        <dsp:cNvSpPr/>
      </dsp:nvSpPr>
      <dsp:spPr>
        <a:xfrm>
          <a:off x="0" y="1450623"/>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Scripture Reading</a:t>
          </a:r>
        </a:p>
      </dsp:txBody>
      <dsp:txXfrm>
        <a:off x="0" y="1450623"/>
        <a:ext cx="10515600" cy="483364"/>
      </dsp:txXfrm>
    </dsp:sp>
    <dsp:sp modelId="{C7778842-5801-4F73-BE99-C6152DF9CFD1}">
      <dsp:nvSpPr>
        <dsp:cNvPr id="0" name=""/>
        <dsp:cNvSpPr/>
      </dsp:nvSpPr>
      <dsp:spPr>
        <a:xfrm>
          <a:off x="0" y="1933987"/>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FC51F7-45FB-4694-9766-7118931636AE}">
      <dsp:nvSpPr>
        <dsp:cNvPr id="0" name=""/>
        <dsp:cNvSpPr/>
      </dsp:nvSpPr>
      <dsp:spPr>
        <a:xfrm>
          <a:off x="0" y="1933987"/>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Creeds</a:t>
          </a:r>
        </a:p>
      </dsp:txBody>
      <dsp:txXfrm>
        <a:off x="0" y="1933987"/>
        <a:ext cx="10515600" cy="483364"/>
      </dsp:txXfrm>
    </dsp:sp>
    <dsp:sp modelId="{89612E16-0804-4837-A471-6F9B9EC0D36C}">
      <dsp:nvSpPr>
        <dsp:cNvPr id="0" name=""/>
        <dsp:cNvSpPr/>
      </dsp:nvSpPr>
      <dsp:spPr>
        <a:xfrm>
          <a:off x="0" y="241735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91A5F4-0E97-4E27-9A01-B320546175D2}">
      <dsp:nvSpPr>
        <dsp:cNvPr id="0" name=""/>
        <dsp:cNvSpPr/>
      </dsp:nvSpPr>
      <dsp:spPr>
        <a:xfrm>
          <a:off x="0" y="2417351"/>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Welcome</a:t>
          </a:r>
        </a:p>
      </dsp:txBody>
      <dsp:txXfrm>
        <a:off x="0" y="2417351"/>
        <a:ext cx="10515600" cy="483364"/>
      </dsp:txXfrm>
    </dsp:sp>
    <dsp:sp modelId="{BD72C87A-6B61-4326-9E75-13FF6FC1102D}">
      <dsp:nvSpPr>
        <dsp:cNvPr id="0" name=""/>
        <dsp:cNvSpPr/>
      </dsp:nvSpPr>
      <dsp:spPr>
        <a:xfrm>
          <a:off x="0" y="2900715"/>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803FBE-EF5B-4DED-A188-583085358D39}">
      <dsp:nvSpPr>
        <dsp:cNvPr id="0" name=""/>
        <dsp:cNvSpPr/>
      </dsp:nvSpPr>
      <dsp:spPr>
        <a:xfrm>
          <a:off x="0" y="2900715"/>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Opening Remarks</a:t>
          </a:r>
        </a:p>
      </dsp:txBody>
      <dsp:txXfrm>
        <a:off x="0" y="2900715"/>
        <a:ext cx="10515600" cy="483364"/>
      </dsp:txXfrm>
    </dsp:sp>
    <dsp:sp modelId="{05EA60CC-F9D5-4BC0-90DC-30182D2A2D70}">
      <dsp:nvSpPr>
        <dsp:cNvPr id="0" name=""/>
        <dsp:cNvSpPr/>
      </dsp:nvSpPr>
      <dsp:spPr>
        <a:xfrm>
          <a:off x="0" y="3384079"/>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903C3D-4058-48F6-A64F-0B688F66321A}">
      <dsp:nvSpPr>
        <dsp:cNvPr id="0" name=""/>
        <dsp:cNvSpPr/>
      </dsp:nvSpPr>
      <dsp:spPr>
        <a:xfrm>
          <a:off x="0" y="3384079"/>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Musical Praise </a:t>
          </a:r>
        </a:p>
      </dsp:txBody>
      <dsp:txXfrm>
        <a:off x="0" y="3384079"/>
        <a:ext cx="10515600" cy="483364"/>
      </dsp:txXfrm>
    </dsp:sp>
    <dsp:sp modelId="{D55AA6B6-9F61-426D-8520-73CB6584ADFE}">
      <dsp:nvSpPr>
        <dsp:cNvPr id="0" name=""/>
        <dsp:cNvSpPr/>
      </dsp:nvSpPr>
      <dsp:spPr>
        <a:xfrm>
          <a:off x="0" y="3867443"/>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CD0C1C-85D8-4130-B879-6857D1A8F4C6}">
      <dsp:nvSpPr>
        <dsp:cNvPr id="0" name=""/>
        <dsp:cNvSpPr/>
      </dsp:nvSpPr>
      <dsp:spPr>
        <a:xfrm>
          <a:off x="0" y="3867443"/>
          <a:ext cx="10515600" cy="48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Vespers			</a:t>
          </a:r>
        </a:p>
      </dsp:txBody>
      <dsp:txXfrm>
        <a:off x="0" y="3867443"/>
        <a:ext cx="10515600" cy="4833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3823A-3537-DE12-9199-64F6115DD9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M"/>
          </a:p>
        </p:txBody>
      </p:sp>
      <p:sp>
        <p:nvSpPr>
          <p:cNvPr id="3" name="Subtitle 2">
            <a:extLst>
              <a:ext uri="{FF2B5EF4-FFF2-40B4-BE49-F238E27FC236}">
                <a16:creationId xmlns:a16="http://schemas.microsoft.com/office/drawing/2014/main" id="{9A92CEDD-98FC-C7DD-CB8F-7E9816B43EE6}"/>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JM"/>
          </a:p>
        </p:txBody>
      </p:sp>
      <p:sp>
        <p:nvSpPr>
          <p:cNvPr id="4" name="Date Placeholder 3">
            <a:extLst>
              <a:ext uri="{FF2B5EF4-FFF2-40B4-BE49-F238E27FC236}">
                <a16:creationId xmlns:a16="http://schemas.microsoft.com/office/drawing/2014/main" id="{5519F08F-10AB-4AE8-B3A1-6CE765021687}"/>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87B9F658-570F-8B56-B882-1481CB20BC82}"/>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30B70C68-64A1-8EEA-6EB6-B6A0E10918B6}"/>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349786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6A18-1A66-2609-0B6B-CB66996B2A30}"/>
              </a:ext>
            </a:extLst>
          </p:cNvPr>
          <p:cNvSpPr>
            <a:spLocks noGrp="1"/>
          </p:cNvSpPr>
          <p:nvPr>
            <p:ph type="title"/>
          </p:nvPr>
        </p:nvSpPr>
        <p:spPr/>
        <p:txBody>
          <a:bodyPr/>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644BFEE7-46F6-620F-39FD-1E5B084141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6D39B5CD-4764-DD6E-6597-6F835B6C80F4}"/>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C0915A41-EF50-2357-8E6F-727DC72B8F26}"/>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73A75700-0A5D-077B-42F1-DFF677192884}"/>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1181899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A2F1C7-EE4F-5446-5049-11806FF5CD25}"/>
              </a:ext>
            </a:extLst>
          </p:cNvPr>
          <p:cNvSpPr>
            <a:spLocks noGrp="1"/>
          </p:cNvSpPr>
          <p:nvPr>
            <p:ph type="title" orient="vert"/>
          </p:nvPr>
        </p:nvSpPr>
        <p:spPr>
          <a:xfrm>
            <a:off x="8724899" y="365125"/>
            <a:ext cx="2628900" cy="5811838"/>
          </a:xfrm>
        </p:spPr>
        <p:txBody>
          <a:bodyPr vert="eaVert"/>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9F0E9DF0-267E-A42C-2CEF-797BF931CD4A}"/>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83AE3DF7-48D4-C874-47E2-858E3EF97F3A}"/>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9F7D34D9-3CCA-7581-877F-C03EA86B4AEC}"/>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88AA0476-2F7E-9108-61E7-4A15AAC05471}"/>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428209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97D0-33C6-FF07-A524-B0EE4841E6A1}"/>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61D94369-7E7F-9EDC-51A3-CA4290B4CC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21D4A06A-3192-C5A5-3F14-61B93AEF6244}"/>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D65A87FC-D8EF-183D-7E26-4BE9E9DB8EED}"/>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B20A0EAF-BDA3-F4F5-DCFB-7C00184E0F87}"/>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183137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4DF7-9E54-95B3-CCA5-9E944437E588}"/>
              </a:ext>
            </a:extLst>
          </p:cNvPr>
          <p:cNvSpPr>
            <a:spLocks noGrp="1"/>
          </p:cNvSpPr>
          <p:nvPr>
            <p:ph type="title"/>
          </p:nvPr>
        </p:nvSpPr>
        <p:spPr>
          <a:xfrm>
            <a:off x="831853" y="1709738"/>
            <a:ext cx="10515600" cy="2852737"/>
          </a:xfrm>
        </p:spPr>
        <p:txBody>
          <a:bodyPr anchor="b"/>
          <a:lstStyle>
            <a:lvl1pPr>
              <a:defRPr sz="6000"/>
            </a:lvl1pPr>
          </a:lstStyle>
          <a:p>
            <a:r>
              <a:rPr lang="en-US"/>
              <a:t>Click to edit Master title style</a:t>
            </a:r>
            <a:endParaRPr lang="en-JM"/>
          </a:p>
        </p:txBody>
      </p:sp>
      <p:sp>
        <p:nvSpPr>
          <p:cNvPr id="3" name="Text Placeholder 2">
            <a:extLst>
              <a:ext uri="{FF2B5EF4-FFF2-40B4-BE49-F238E27FC236}">
                <a16:creationId xmlns:a16="http://schemas.microsoft.com/office/drawing/2014/main" id="{EFEB8D03-B9F3-34B0-ECA6-911F4FD3436B}"/>
              </a:ext>
            </a:extLst>
          </p:cNvPr>
          <p:cNvSpPr>
            <a:spLocks noGrp="1"/>
          </p:cNvSpPr>
          <p:nvPr>
            <p:ph type="body" idx="1"/>
          </p:nvPr>
        </p:nvSpPr>
        <p:spPr>
          <a:xfrm>
            <a:off x="831853" y="4589465"/>
            <a:ext cx="10515600" cy="1500187"/>
          </a:xfrm>
        </p:spPr>
        <p:txBody>
          <a:bodyPr/>
          <a:lstStyle>
            <a:lvl1pPr marL="0" indent="0">
              <a:buNone/>
              <a:defRPr sz="2400">
                <a:solidFill>
                  <a:schemeClr val="tx1">
                    <a:tint val="82000"/>
                  </a:schemeClr>
                </a:solidFill>
              </a:defRPr>
            </a:lvl1pPr>
            <a:lvl2pPr marL="457206" indent="0">
              <a:buNone/>
              <a:defRPr sz="2000">
                <a:solidFill>
                  <a:schemeClr val="tx1">
                    <a:tint val="82000"/>
                  </a:schemeClr>
                </a:solidFill>
              </a:defRPr>
            </a:lvl2pPr>
            <a:lvl3pPr marL="914411" indent="0">
              <a:buNone/>
              <a:defRPr sz="1801">
                <a:solidFill>
                  <a:schemeClr val="tx1">
                    <a:tint val="82000"/>
                  </a:schemeClr>
                </a:solidFill>
              </a:defRPr>
            </a:lvl3pPr>
            <a:lvl4pPr marL="1371617" indent="0">
              <a:buNone/>
              <a:defRPr sz="1600">
                <a:solidFill>
                  <a:schemeClr val="tx1">
                    <a:tint val="82000"/>
                  </a:schemeClr>
                </a:solidFill>
              </a:defRPr>
            </a:lvl4pPr>
            <a:lvl5pPr marL="1828823" indent="0">
              <a:buNone/>
              <a:defRPr sz="1600">
                <a:solidFill>
                  <a:schemeClr val="tx1">
                    <a:tint val="82000"/>
                  </a:schemeClr>
                </a:solidFill>
              </a:defRPr>
            </a:lvl5pPr>
            <a:lvl6pPr marL="2286029" indent="0">
              <a:buNone/>
              <a:defRPr sz="1600">
                <a:solidFill>
                  <a:schemeClr val="tx1">
                    <a:tint val="82000"/>
                  </a:schemeClr>
                </a:solidFill>
              </a:defRPr>
            </a:lvl6pPr>
            <a:lvl7pPr marL="2743234" indent="0">
              <a:buNone/>
              <a:defRPr sz="1600">
                <a:solidFill>
                  <a:schemeClr val="tx1">
                    <a:tint val="82000"/>
                  </a:schemeClr>
                </a:solidFill>
              </a:defRPr>
            </a:lvl7pPr>
            <a:lvl8pPr marL="3200440" indent="0">
              <a:buNone/>
              <a:defRPr sz="1600">
                <a:solidFill>
                  <a:schemeClr val="tx1">
                    <a:tint val="82000"/>
                  </a:schemeClr>
                </a:solidFill>
              </a:defRPr>
            </a:lvl8pPr>
            <a:lvl9pPr marL="3657646"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AA4393-42D4-E0A2-EB6B-0AAB34EDF366}"/>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6EE68E06-A4B5-D17F-F592-3739919723F4}"/>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170150A1-6C30-DC2D-E97B-0CE0217FCE02}"/>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356655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56D0-9A44-54E0-59B3-373157A596CA}"/>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84FA8984-DD62-06D6-A1ED-6817686EC6F2}"/>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Content Placeholder 3">
            <a:extLst>
              <a:ext uri="{FF2B5EF4-FFF2-40B4-BE49-F238E27FC236}">
                <a16:creationId xmlns:a16="http://schemas.microsoft.com/office/drawing/2014/main" id="{5A641525-06F2-3404-0344-21A69CA66DA9}"/>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Date Placeholder 4">
            <a:extLst>
              <a:ext uri="{FF2B5EF4-FFF2-40B4-BE49-F238E27FC236}">
                <a16:creationId xmlns:a16="http://schemas.microsoft.com/office/drawing/2014/main" id="{E48DF916-4ABA-446B-7EB9-0B1BF0F10E49}"/>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6" name="Footer Placeholder 5">
            <a:extLst>
              <a:ext uri="{FF2B5EF4-FFF2-40B4-BE49-F238E27FC236}">
                <a16:creationId xmlns:a16="http://schemas.microsoft.com/office/drawing/2014/main" id="{EFC9CEAC-F953-F5EE-2838-11DC11D676EB}"/>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D1CA629F-4D09-34BA-76BA-DB63A4D90D09}"/>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246249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5D50-7D26-ED4D-1147-1AFD80E52166}"/>
              </a:ext>
            </a:extLst>
          </p:cNvPr>
          <p:cNvSpPr>
            <a:spLocks noGrp="1"/>
          </p:cNvSpPr>
          <p:nvPr>
            <p:ph type="title"/>
          </p:nvPr>
        </p:nvSpPr>
        <p:spPr>
          <a:xfrm>
            <a:off x="839789" y="365125"/>
            <a:ext cx="10515600" cy="1325563"/>
          </a:xfrm>
        </p:spPr>
        <p:txBody>
          <a:bodyPr/>
          <a:lstStyle/>
          <a:p>
            <a:r>
              <a:rPr lang="en-US"/>
              <a:t>Click to edit Master title style</a:t>
            </a:r>
            <a:endParaRPr lang="en-JM"/>
          </a:p>
        </p:txBody>
      </p:sp>
      <p:sp>
        <p:nvSpPr>
          <p:cNvPr id="3" name="Text Placeholder 2">
            <a:extLst>
              <a:ext uri="{FF2B5EF4-FFF2-40B4-BE49-F238E27FC236}">
                <a16:creationId xmlns:a16="http://schemas.microsoft.com/office/drawing/2014/main" id="{C2DC59FB-5AEE-834D-4F68-DD913AC223BE}"/>
              </a:ext>
            </a:extLst>
          </p:cNvPr>
          <p:cNvSpPr>
            <a:spLocks noGrp="1"/>
          </p:cNvSpPr>
          <p:nvPr>
            <p:ph type="body" idx="1"/>
          </p:nvPr>
        </p:nvSpPr>
        <p:spPr>
          <a:xfrm>
            <a:off x="839791"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9B70FB-E747-2D8E-7C6A-20DDABBFF6F9}"/>
              </a:ext>
            </a:extLst>
          </p:cNvPr>
          <p:cNvSpPr>
            <a:spLocks noGrp="1"/>
          </p:cNvSpPr>
          <p:nvPr>
            <p:ph sz="half" idx="2"/>
          </p:nvPr>
        </p:nvSpPr>
        <p:spPr>
          <a:xfrm>
            <a:off x="839791"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a:extLst>
              <a:ext uri="{FF2B5EF4-FFF2-40B4-BE49-F238E27FC236}">
                <a16:creationId xmlns:a16="http://schemas.microsoft.com/office/drawing/2014/main" id="{D37AF49F-E85B-689C-8D42-6E58FBD3B830}"/>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D78573-A4B0-50AE-773A-550FA81FE225}"/>
              </a:ext>
            </a:extLst>
          </p:cNvPr>
          <p:cNvSpPr>
            <a:spLocks noGrp="1"/>
          </p:cNvSpPr>
          <p:nvPr>
            <p:ph sz="quarter" idx="4"/>
          </p:nvPr>
        </p:nvSpPr>
        <p:spPr>
          <a:xfrm>
            <a:off x="6172203"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a:extLst>
              <a:ext uri="{FF2B5EF4-FFF2-40B4-BE49-F238E27FC236}">
                <a16:creationId xmlns:a16="http://schemas.microsoft.com/office/drawing/2014/main" id="{22AF0978-D296-38CA-58B0-6F9B189154C2}"/>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8" name="Footer Placeholder 7">
            <a:extLst>
              <a:ext uri="{FF2B5EF4-FFF2-40B4-BE49-F238E27FC236}">
                <a16:creationId xmlns:a16="http://schemas.microsoft.com/office/drawing/2014/main" id="{AEF6FB1F-E132-8D6C-B734-4FE96A3F668A}"/>
              </a:ext>
            </a:extLst>
          </p:cNvPr>
          <p:cNvSpPr>
            <a:spLocks noGrp="1"/>
          </p:cNvSpPr>
          <p:nvPr>
            <p:ph type="ftr" sz="quarter" idx="11"/>
          </p:nvPr>
        </p:nvSpPr>
        <p:spPr/>
        <p:txBody>
          <a:bodyPr/>
          <a:lstStyle/>
          <a:p>
            <a:endParaRPr lang="en-JM"/>
          </a:p>
        </p:txBody>
      </p:sp>
      <p:sp>
        <p:nvSpPr>
          <p:cNvPr id="9" name="Slide Number Placeholder 8">
            <a:extLst>
              <a:ext uri="{FF2B5EF4-FFF2-40B4-BE49-F238E27FC236}">
                <a16:creationId xmlns:a16="http://schemas.microsoft.com/office/drawing/2014/main" id="{F735F9E0-E07C-E476-2749-8232B414D4E8}"/>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567531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B975-4E72-BE23-21D3-18A0FD2B4457}"/>
              </a:ext>
            </a:extLst>
          </p:cNvPr>
          <p:cNvSpPr>
            <a:spLocks noGrp="1"/>
          </p:cNvSpPr>
          <p:nvPr>
            <p:ph type="title"/>
          </p:nvPr>
        </p:nvSpPr>
        <p:spPr/>
        <p:txBody>
          <a:bodyPr/>
          <a:lstStyle/>
          <a:p>
            <a:r>
              <a:rPr lang="en-US"/>
              <a:t>Click to edit Master title style</a:t>
            </a:r>
            <a:endParaRPr lang="en-JM"/>
          </a:p>
        </p:txBody>
      </p:sp>
      <p:sp>
        <p:nvSpPr>
          <p:cNvPr id="3" name="Date Placeholder 2">
            <a:extLst>
              <a:ext uri="{FF2B5EF4-FFF2-40B4-BE49-F238E27FC236}">
                <a16:creationId xmlns:a16="http://schemas.microsoft.com/office/drawing/2014/main" id="{D909A379-83B3-6DB9-78E3-89B8A0796A93}"/>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4" name="Footer Placeholder 3">
            <a:extLst>
              <a:ext uri="{FF2B5EF4-FFF2-40B4-BE49-F238E27FC236}">
                <a16:creationId xmlns:a16="http://schemas.microsoft.com/office/drawing/2014/main" id="{CD9A2EA6-A9E6-094C-1E70-B7D633977162}"/>
              </a:ext>
            </a:extLst>
          </p:cNvPr>
          <p:cNvSpPr>
            <a:spLocks noGrp="1"/>
          </p:cNvSpPr>
          <p:nvPr>
            <p:ph type="ftr" sz="quarter" idx="11"/>
          </p:nvPr>
        </p:nvSpPr>
        <p:spPr/>
        <p:txBody>
          <a:bodyPr/>
          <a:lstStyle/>
          <a:p>
            <a:endParaRPr lang="en-JM"/>
          </a:p>
        </p:txBody>
      </p:sp>
      <p:sp>
        <p:nvSpPr>
          <p:cNvPr id="5" name="Slide Number Placeholder 4">
            <a:extLst>
              <a:ext uri="{FF2B5EF4-FFF2-40B4-BE49-F238E27FC236}">
                <a16:creationId xmlns:a16="http://schemas.microsoft.com/office/drawing/2014/main" id="{0CDFCF32-68EC-B0A6-21C8-0E189EDBE4B1}"/>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60564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DED650-B838-6D83-6D4A-724D499ED7A0}"/>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3" name="Footer Placeholder 2">
            <a:extLst>
              <a:ext uri="{FF2B5EF4-FFF2-40B4-BE49-F238E27FC236}">
                <a16:creationId xmlns:a16="http://schemas.microsoft.com/office/drawing/2014/main" id="{F088118F-16BF-6E76-F80B-BF69788D4607}"/>
              </a:ext>
            </a:extLst>
          </p:cNvPr>
          <p:cNvSpPr>
            <a:spLocks noGrp="1"/>
          </p:cNvSpPr>
          <p:nvPr>
            <p:ph type="ftr" sz="quarter" idx="11"/>
          </p:nvPr>
        </p:nvSpPr>
        <p:spPr/>
        <p:txBody>
          <a:bodyPr/>
          <a:lstStyle/>
          <a:p>
            <a:endParaRPr lang="en-JM"/>
          </a:p>
        </p:txBody>
      </p:sp>
      <p:sp>
        <p:nvSpPr>
          <p:cNvPr id="4" name="Slide Number Placeholder 3">
            <a:extLst>
              <a:ext uri="{FF2B5EF4-FFF2-40B4-BE49-F238E27FC236}">
                <a16:creationId xmlns:a16="http://schemas.microsoft.com/office/drawing/2014/main" id="{F3B459F3-B546-653E-5BBF-1A71B1CFD94A}"/>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231187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2AE8B-27E4-7552-51A8-7F018B925297}"/>
              </a:ext>
            </a:extLst>
          </p:cNvPr>
          <p:cNvSpPr>
            <a:spLocks noGrp="1"/>
          </p:cNvSpPr>
          <p:nvPr>
            <p:ph type="title"/>
          </p:nvPr>
        </p:nvSpPr>
        <p:spPr>
          <a:xfrm>
            <a:off x="839791" y="457200"/>
            <a:ext cx="3932236" cy="1600200"/>
          </a:xfrm>
        </p:spPr>
        <p:txBody>
          <a:bodyPr anchor="b"/>
          <a:lstStyle>
            <a:lvl1pPr>
              <a:defRPr sz="3200"/>
            </a:lvl1pPr>
          </a:lstStyle>
          <a:p>
            <a:r>
              <a:rPr lang="en-US"/>
              <a:t>Click to edit Master title style</a:t>
            </a:r>
            <a:endParaRPr lang="en-JM"/>
          </a:p>
        </p:txBody>
      </p:sp>
      <p:sp>
        <p:nvSpPr>
          <p:cNvPr id="3" name="Content Placeholder 2">
            <a:extLst>
              <a:ext uri="{FF2B5EF4-FFF2-40B4-BE49-F238E27FC236}">
                <a16:creationId xmlns:a16="http://schemas.microsoft.com/office/drawing/2014/main" id="{A33D8D0F-B2BD-8203-5A7E-0B13F04EBD71}"/>
              </a:ext>
            </a:extLst>
          </p:cNvPr>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a:extLst>
              <a:ext uri="{FF2B5EF4-FFF2-40B4-BE49-F238E27FC236}">
                <a16:creationId xmlns:a16="http://schemas.microsoft.com/office/drawing/2014/main" id="{B720E839-DDA4-2DC2-3927-57C5D64716B9}"/>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3DCCAA85-AAE8-5434-FB2B-0F582B24EB5C}"/>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6" name="Footer Placeholder 5">
            <a:extLst>
              <a:ext uri="{FF2B5EF4-FFF2-40B4-BE49-F238E27FC236}">
                <a16:creationId xmlns:a16="http://schemas.microsoft.com/office/drawing/2014/main" id="{0C8BFB22-0E9C-0FEF-63B6-80FED609841A}"/>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FB967580-F6A8-005B-7CDB-56E7B2FD58F9}"/>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398760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911DF-4EAB-FFA2-8325-A3CE5CDE90B1}"/>
              </a:ext>
            </a:extLst>
          </p:cNvPr>
          <p:cNvSpPr>
            <a:spLocks noGrp="1"/>
          </p:cNvSpPr>
          <p:nvPr>
            <p:ph type="title"/>
          </p:nvPr>
        </p:nvSpPr>
        <p:spPr>
          <a:xfrm>
            <a:off x="839791" y="457200"/>
            <a:ext cx="3932236" cy="1600200"/>
          </a:xfrm>
        </p:spPr>
        <p:txBody>
          <a:bodyPr anchor="b"/>
          <a:lstStyle>
            <a:lvl1pPr>
              <a:defRPr sz="3200"/>
            </a:lvl1pPr>
          </a:lstStyle>
          <a:p>
            <a:r>
              <a:rPr lang="en-US"/>
              <a:t>Click to edit Master title style</a:t>
            </a:r>
            <a:endParaRPr lang="en-JM"/>
          </a:p>
        </p:txBody>
      </p:sp>
      <p:sp>
        <p:nvSpPr>
          <p:cNvPr id="3" name="Picture Placeholder 2">
            <a:extLst>
              <a:ext uri="{FF2B5EF4-FFF2-40B4-BE49-F238E27FC236}">
                <a16:creationId xmlns:a16="http://schemas.microsoft.com/office/drawing/2014/main" id="{8A92B5A0-DB31-0CCE-CAD8-5187A7AF81F6}"/>
              </a:ext>
            </a:extLst>
          </p:cNvPr>
          <p:cNvSpPr>
            <a:spLocks noGrp="1"/>
          </p:cNvSpPr>
          <p:nvPr>
            <p:ph type="pic" idx="1"/>
          </p:nvPr>
        </p:nvSpPr>
        <p:spPr>
          <a:xfrm>
            <a:off x="5183190"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JM"/>
          </a:p>
        </p:txBody>
      </p:sp>
      <p:sp>
        <p:nvSpPr>
          <p:cNvPr id="4" name="Text Placeholder 3">
            <a:extLst>
              <a:ext uri="{FF2B5EF4-FFF2-40B4-BE49-F238E27FC236}">
                <a16:creationId xmlns:a16="http://schemas.microsoft.com/office/drawing/2014/main" id="{2F13C18C-183D-4DC9-9A9D-9F6E34458262}"/>
              </a:ext>
            </a:extLst>
          </p:cNvPr>
          <p:cNvSpPr>
            <a:spLocks noGrp="1"/>
          </p:cNvSpPr>
          <p:nvPr>
            <p:ph type="body" sz="half" idx="2"/>
          </p:nvPr>
        </p:nvSpPr>
        <p:spPr>
          <a:xfrm>
            <a:off x="839791"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64A1B692-D561-515E-F584-B938A50706F8}"/>
              </a:ext>
            </a:extLst>
          </p:cNvPr>
          <p:cNvSpPr>
            <a:spLocks noGrp="1"/>
          </p:cNvSpPr>
          <p:nvPr>
            <p:ph type="dt" sz="half" idx="10"/>
          </p:nvPr>
        </p:nvSpPr>
        <p:spPr/>
        <p:txBody>
          <a:bodyPr/>
          <a:lstStyle/>
          <a:p>
            <a:fld id="{7658A1D8-4D85-41E4-8798-00CE23799DB3}" type="datetimeFigureOut">
              <a:rPr lang="en-JM" smtClean="0"/>
              <a:t>1/5/2024</a:t>
            </a:fld>
            <a:endParaRPr lang="en-JM"/>
          </a:p>
        </p:txBody>
      </p:sp>
      <p:sp>
        <p:nvSpPr>
          <p:cNvPr id="6" name="Footer Placeholder 5">
            <a:extLst>
              <a:ext uri="{FF2B5EF4-FFF2-40B4-BE49-F238E27FC236}">
                <a16:creationId xmlns:a16="http://schemas.microsoft.com/office/drawing/2014/main" id="{6609B450-4F29-44DF-ECFC-2324C820FD36}"/>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8ECD386A-E1A9-9C7B-2D28-25E283B47177}"/>
              </a:ext>
            </a:extLst>
          </p:cNvPr>
          <p:cNvSpPr>
            <a:spLocks noGrp="1"/>
          </p:cNvSpPr>
          <p:nvPr>
            <p:ph type="sldNum" sz="quarter" idx="12"/>
          </p:nvPr>
        </p:nvSpPr>
        <p:spPr/>
        <p:txBody>
          <a:bodyPr/>
          <a:lstStyle/>
          <a:p>
            <a:fld id="{4BDF7562-3320-4FB1-A132-33F80D825E31}" type="slidenum">
              <a:rPr lang="en-JM" smtClean="0"/>
              <a:t>‹#›</a:t>
            </a:fld>
            <a:endParaRPr lang="en-JM"/>
          </a:p>
        </p:txBody>
      </p:sp>
    </p:spTree>
    <p:extLst>
      <p:ext uri="{BB962C8B-B14F-4D97-AF65-F5344CB8AC3E}">
        <p14:creationId xmlns:p14="http://schemas.microsoft.com/office/powerpoint/2010/main" val="347761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23349E-C882-0342-7806-3DBF0CE783A8}"/>
              </a:ext>
            </a:extLst>
          </p:cNvPr>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en-US"/>
              <a:t>Click to edit Master title style</a:t>
            </a:r>
            <a:endParaRPr lang="en-JM"/>
          </a:p>
        </p:txBody>
      </p:sp>
      <p:sp>
        <p:nvSpPr>
          <p:cNvPr id="3" name="Text Placeholder 2">
            <a:extLst>
              <a:ext uri="{FF2B5EF4-FFF2-40B4-BE49-F238E27FC236}">
                <a16:creationId xmlns:a16="http://schemas.microsoft.com/office/drawing/2014/main" id="{2E8B8E4A-16FB-68E0-5192-A80FB78B7ADA}"/>
              </a:ext>
            </a:extLst>
          </p:cNvPr>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C4568DFF-B7D4-B4EB-01A4-40EAD0B4391E}"/>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658A1D8-4D85-41E4-8798-00CE23799DB3}" type="datetimeFigureOut">
              <a:rPr lang="en-JM" smtClean="0"/>
              <a:t>1/5/2024</a:t>
            </a:fld>
            <a:endParaRPr lang="en-JM"/>
          </a:p>
        </p:txBody>
      </p:sp>
      <p:sp>
        <p:nvSpPr>
          <p:cNvPr id="5" name="Footer Placeholder 4">
            <a:extLst>
              <a:ext uri="{FF2B5EF4-FFF2-40B4-BE49-F238E27FC236}">
                <a16:creationId xmlns:a16="http://schemas.microsoft.com/office/drawing/2014/main" id="{E9AA6B0C-0676-230B-A0CC-1A4CDA09382F}"/>
              </a:ext>
            </a:extLst>
          </p:cNvPr>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JM"/>
          </a:p>
        </p:txBody>
      </p:sp>
      <p:sp>
        <p:nvSpPr>
          <p:cNvPr id="6" name="Slide Number Placeholder 5">
            <a:extLst>
              <a:ext uri="{FF2B5EF4-FFF2-40B4-BE49-F238E27FC236}">
                <a16:creationId xmlns:a16="http://schemas.microsoft.com/office/drawing/2014/main" id="{6E99566F-A809-BFE1-8FA1-BD421DB368C0}"/>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DF7562-3320-4FB1-A132-33F80D825E31}" type="slidenum">
              <a:rPr lang="en-JM" smtClean="0"/>
              <a:t>‹#›</a:t>
            </a:fld>
            <a:endParaRPr lang="en-JM"/>
          </a:p>
        </p:txBody>
      </p:sp>
    </p:spTree>
    <p:extLst>
      <p:ext uri="{BB962C8B-B14F-4D97-AF65-F5344CB8AC3E}">
        <p14:creationId xmlns:p14="http://schemas.microsoft.com/office/powerpoint/2010/main" val="7808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109D-92CF-AA60-DE09-DCE7BE261847}"/>
              </a:ext>
            </a:extLst>
          </p:cNvPr>
          <p:cNvSpPr>
            <a:spLocks noGrp="1"/>
          </p:cNvSpPr>
          <p:nvPr>
            <p:ph type="ctrTitle"/>
          </p:nvPr>
        </p:nvSpPr>
        <p:spPr>
          <a:xfrm>
            <a:off x="717296" y="1460692"/>
            <a:ext cx="10911840" cy="2387600"/>
          </a:xfrm>
        </p:spPr>
        <p:txBody>
          <a:bodyPr>
            <a:normAutofit/>
          </a:bodyPr>
          <a:lstStyle/>
          <a:p>
            <a:pPr>
              <a:lnSpc>
                <a:spcPct val="107000"/>
              </a:lnSpc>
              <a:spcAft>
                <a:spcPts val="800"/>
              </a:spcAft>
            </a:pPr>
            <a:r>
              <a:rPr lang="en-US" sz="2800" b="1" dirty="0">
                <a:latin typeface="Advent Sans Logo" panose="020B0502040504020204" pitchFamily="34" charset="0"/>
                <a:ea typeface="Advent Sans Logo" panose="020B0502040504020204" pitchFamily="34" charset="0"/>
                <a:cs typeface="Advent Sans Logo" panose="020B0502040504020204" pitchFamily="34" charset="0"/>
              </a:rPr>
              <a:t>CENTRAL JAMAICA CONFERENCE OF SEVENTH-DAY ADVENTISTS</a:t>
            </a:r>
            <a:br>
              <a:rPr lang="en-JM" sz="2800" dirty="0">
                <a:latin typeface="Advent Sans Logo" panose="020B0502040504020204" pitchFamily="34" charset="0"/>
                <a:ea typeface="Advent Sans Logo" panose="020B0502040504020204" pitchFamily="34" charset="0"/>
                <a:cs typeface="Advent Sans Logo" panose="020B0502040504020204" pitchFamily="34" charset="0"/>
              </a:rPr>
            </a:br>
            <a:r>
              <a:rPr lang="en-JM" sz="2800" dirty="0">
                <a:latin typeface="Advent Sans Logo" panose="020B0502040504020204" pitchFamily="34" charset="0"/>
                <a:ea typeface="Advent Sans Logo" panose="020B0502040504020204" pitchFamily="34" charset="0"/>
                <a:cs typeface="Advent Sans Logo" panose="020B0502040504020204" pitchFamily="34" charset="0"/>
              </a:rPr>
              <a:t>YOUTH, </a:t>
            </a:r>
            <a:r>
              <a:rPr lang="en-US" sz="2800" b="1" dirty="0">
                <a:latin typeface="Advent Sans Logo" panose="020B0502040504020204" pitchFamily="34" charset="0"/>
                <a:ea typeface="Advent Sans Logo" panose="020B0502040504020204" pitchFamily="34" charset="0"/>
                <a:cs typeface="Advent Sans Logo" panose="020B0502040504020204" pitchFamily="34" charset="0"/>
              </a:rPr>
              <a:t>CHILDREN &amp; ADOLOSCENTS MINISTRIES DEPARTMENT</a:t>
            </a:r>
            <a:br>
              <a:rPr lang="en-JM" sz="2800" dirty="0">
                <a:latin typeface="Advent Sans Logo" panose="020B0502040504020204" pitchFamily="34" charset="0"/>
                <a:ea typeface="Advent Sans Logo" panose="020B0502040504020204" pitchFamily="34" charset="0"/>
                <a:cs typeface="Advent Sans Logo" panose="020B0502040504020204" pitchFamily="34" charset="0"/>
              </a:rPr>
            </a:br>
            <a:r>
              <a:rPr lang="en-US" sz="2800" b="1" dirty="0">
                <a:latin typeface="Advent Sans Logo" panose="020B0502040504020204" pitchFamily="34" charset="0"/>
                <a:ea typeface="Advent Sans Logo" panose="020B0502040504020204" pitchFamily="34" charset="0"/>
                <a:cs typeface="Advent Sans Logo" panose="020B0502040504020204" pitchFamily="34" charset="0"/>
              </a:rPr>
              <a:t>Children Convention Outline </a:t>
            </a:r>
            <a:endParaRPr lang="en-JM" sz="8000" dirty="0">
              <a:latin typeface="Advent Sans Logo" panose="020B0502040504020204" pitchFamily="34" charset="0"/>
              <a:ea typeface="Advent Sans Logo" panose="020B0502040504020204" pitchFamily="34" charset="0"/>
              <a:cs typeface="Advent Sans Logo" panose="020B0502040504020204" pitchFamily="34" charset="0"/>
            </a:endParaRPr>
          </a:p>
        </p:txBody>
      </p:sp>
      <p:sp>
        <p:nvSpPr>
          <p:cNvPr id="3" name="Subtitle 2">
            <a:extLst>
              <a:ext uri="{FF2B5EF4-FFF2-40B4-BE49-F238E27FC236}">
                <a16:creationId xmlns:a16="http://schemas.microsoft.com/office/drawing/2014/main" id="{75956270-1771-70F6-CBDC-0A37DA66DDCF}"/>
              </a:ext>
            </a:extLst>
          </p:cNvPr>
          <p:cNvSpPr>
            <a:spLocks noGrp="1"/>
          </p:cNvSpPr>
          <p:nvPr>
            <p:ph type="subTitle" idx="1"/>
          </p:nvPr>
        </p:nvSpPr>
        <p:spPr>
          <a:xfrm>
            <a:off x="1524000" y="4223830"/>
            <a:ext cx="9144000" cy="1655762"/>
          </a:xfrm>
        </p:spPr>
        <p:txBody>
          <a:bodyPr/>
          <a:lstStyle/>
          <a:p>
            <a:r>
              <a:rPr lang="en-US" sz="2000" b="1" dirty="0">
                <a:latin typeface="Advent Sans Logo"/>
                <a:ea typeface="Calibri" panose="020F0502020204030204" pitchFamily="34" charset="0"/>
                <a:cs typeface="Times New Roman" panose="02020603050405020304" pitchFamily="18" charset="0"/>
              </a:rPr>
              <a:t>Theme: </a:t>
            </a:r>
            <a:r>
              <a:rPr lang="en-US" sz="2000" dirty="0">
                <a:latin typeface="Advent Sans Logo"/>
                <a:ea typeface="Calibri" panose="020F0502020204030204" pitchFamily="34" charset="0"/>
                <a:cs typeface="Times New Roman" panose="02020603050405020304" pitchFamily="18" charset="0"/>
              </a:rPr>
              <a:t>Children on a mission</a:t>
            </a:r>
          </a:p>
          <a:p>
            <a:r>
              <a:rPr lang="en-US" sz="2000" dirty="0">
                <a:latin typeface="Advent Sans Logo"/>
                <a:ea typeface="Calibri" panose="020F0502020204030204" pitchFamily="34" charset="0"/>
                <a:cs typeface="Times New Roman" panose="02020603050405020304" pitchFamily="18" charset="0"/>
              </a:rPr>
              <a:t>Date: June 1, 2024 </a:t>
            </a:r>
          </a:p>
          <a:p>
            <a:r>
              <a:rPr lang="en-US" b="1" dirty="0"/>
              <a:t>Theme Song: We are on a Mission</a:t>
            </a:r>
            <a:r>
              <a:rPr lang="en-US" b="1" dirty="0">
                <a:latin typeface="Advent Sans Logo"/>
                <a:ea typeface="Calibri" panose="020F0502020204030204" pitchFamily="34" charset="0"/>
                <a:cs typeface="Times New Roman" panose="02020603050405020304" pitchFamily="18" charset="0"/>
              </a:rPr>
              <a:t> </a:t>
            </a:r>
            <a:endParaRPr lang="en-JM" b="1" dirty="0"/>
          </a:p>
        </p:txBody>
      </p:sp>
    </p:spTree>
    <p:extLst>
      <p:ext uri="{BB962C8B-B14F-4D97-AF65-F5344CB8AC3E}">
        <p14:creationId xmlns:p14="http://schemas.microsoft.com/office/powerpoint/2010/main" val="3202570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C49D5-EC07-3F12-41E0-341922546990}"/>
              </a:ext>
            </a:extLst>
          </p:cNvPr>
          <p:cNvSpPr>
            <a:spLocks noGrp="1"/>
          </p:cNvSpPr>
          <p:nvPr>
            <p:ph type="title"/>
          </p:nvPr>
        </p:nvSpPr>
        <p:spPr/>
        <p:txBody>
          <a:bodyPr/>
          <a:lstStyle/>
          <a:p>
            <a:r>
              <a:rPr lang="en-US" b="1" dirty="0">
                <a:latin typeface="Advent Sans Logo" panose="020B0502040504020204" pitchFamily="34" charset="0"/>
                <a:ea typeface="Calibri" panose="020F0502020204030204" pitchFamily="34" charset="0"/>
                <a:cs typeface="Times New Roman" panose="02020603050405020304" pitchFamily="18" charset="0"/>
              </a:rPr>
              <a:t>Point 2: Timothy's Faith and Example</a:t>
            </a:r>
            <a:br>
              <a:rPr lang="en-JM" dirty="0">
                <a:latin typeface="Calibri" panose="020F0502020204030204" pitchFamily="34" charset="0"/>
                <a:ea typeface="Calibri" panose="020F0502020204030204" pitchFamily="34" charset="0"/>
                <a:cs typeface="Times New Roman" panose="02020603050405020304" pitchFamily="18" charset="0"/>
              </a:rPr>
            </a:br>
            <a:r>
              <a:rPr lang="en-JM" dirty="0">
                <a:latin typeface="Calibri" panose="020F0502020204030204" pitchFamily="34" charset="0"/>
                <a:ea typeface="Calibri" panose="020F0502020204030204" pitchFamily="34" charset="0"/>
                <a:cs typeface="Times New Roman" panose="02020603050405020304" pitchFamily="18" charset="0"/>
              </a:rPr>
              <a:t>Second Speaker </a:t>
            </a:r>
            <a:endParaRPr lang="en-JM" dirty="0"/>
          </a:p>
        </p:txBody>
      </p:sp>
      <p:sp>
        <p:nvSpPr>
          <p:cNvPr id="3" name="Content Placeholder 2">
            <a:extLst>
              <a:ext uri="{FF2B5EF4-FFF2-40B4-BE49-F238E27FC236}">
                <a16:creationId xmlns:a16="http://schemas.microsoft.com/office/drawing/2014/main" id="{D9D2C862-939B-D933-8679-8BE632B69131}"/>
              </a:ext>
            </a:extLst>
          </p:cNvPr>
          <p:cNvSpPr>
            <a:spLocks noGrp="1"/>
          </p:cNvSpPr>
          <p:nvPr>
            <p:ph idx="1"/>
          </p:nvPr>
        </p:nvSpPr>
        <p:sp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20000"/>
          </a:bodyPr>
          <a:lstStyle/>
          <a:p>
            <a:pPr algn="just">
              <a:lnSpc>
                <a:spcPct val="107000"/>
              </a:lnSpc>
              <a:spcAft>
                <a:spcPts val="800"/>
              </a:spcAft>
            </a:pPr>
            <a:r>
              <a:rPr lang="en-US" sz="3200" dirty="0">
                <a:effectLst/>
                <a:latin typeface="Advent Sans Logo" panose="020B0502040504020204" pitchFamily="34" charset="0"/>
                <a:ea typeface="Calibri" panose="020F0502020204030204" pitchFamily="34" charset="0"/>
                <a:cs typeface="Times New Roman" panose="02020603050405020304" pitchFamily="18" charset="0"/>
              </a:rPr>
              <a:t>Despite facing challenges and opposition, Timothy remained steadfast in his faith and commitment to Christ. He accompanied Paul on his missionary journeys, helping to establish and strengthen churches in various cities. Timothy served as an example to believers, demonstrating humility, faithfulness, and perseverance in the face of adversity.</a:t>
            </a:r>
            <a:r>
              <a:rPr lang="en-JM" sz="3200" dirty="0">
                <a:latin typeface="Calibri" panose="020F0502020204030204" pitchFamily="34" charset="0"/>
                <a:ea typeface="Calibri" panose="020F0502020204030204" pitchFamily="34" charset="0"/>
                <a:cs typeface="Times New Roman" panose="02020603050405020304" pitchFamily="18" charset="0"/>
              </a:rPr>
              <a:t> </a:t>
            </a:r>
            <a:r>
              <a:rPr lang="en-US" sz="3200" dirty="0">
                <a:effectLst/>
                <a:latin typeface="Advent Sans Logo" panose="020B0502040504020204" pitchFamily="34" charset="0"/>
                <a:ea typeface="Calibri" panose="020F0502020204030204" pitchFamily="34" charset="0"/>
                <a:cs typeface="Times New Roman" panose="02020603050405020304" pitchFamily="18" charset="0"/>
              </a:rPr>
              <a:t>Scripture: 1 Timothy 4:12 - "Don’t let anyone look down on you because you are young, but set an example for the believers in speech, in conduct, in love, in faith and in purity."</a:t>
            </a:r>
            <a:endParaRPr lang="en-JM"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JM" sz="4400" dirty="0"/>
          </a:p>
        </p:txBody>
      </p:sp>
    </p:spTree>
    <p:extLst>
      <p:ext uri="{BB962C8B-B14F-4D97-AF65-F5344CB8AC3E}">
        <p14:creationId xmlns:p14="http://schemas.microsoft.com/office/powerpoint/2010/main" val="61934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EDBB6-C461-9653-6BEF-05B1F8B7892A}"/>
              </a:ext>
            </a:extLst>
          </p:cNvPr>
          <p:cNvSpPr>
            <a:spLocks noGrp="1"/>
          </p:cNvSpPr>
          <p:nvPr>
            <p:ph type="title"/>
          </p:nvPr>
        </p:nvSpPr>
        <p:spPr/>
        <p:txBody>
          <a:bodyPr/>
          <a:lstStyle/>
          <a:p>
            <a:r>
              <a:rPr lang="en-US" b="1" dirty="0">
                <a:latin typeface="Advent Sans Logo" panose="020B0502040504020204" pitchFamily="34" charset="0"/>
                <a:ea typeface="Calibri" panose="020F0502020204030204" pitchFamily="34" charset="0"/>
                <a:cs typeface="Times New Roman" panose="02020603050405020304" pitchFamily="18" charset="0"/>
              </a:rPr>
              <a:t>Point 2: Timothy's Faith and Example</a:t>
            </a:r>
            <a:br>
              <a:rPr lang="en-JM" dirty="0">
                <a:latin typeface="Calibri" panose="020F0502020204030204" pitchFamily="34" charset="0"/>
                <a:ea typeface="Calibri" panose="020F0502020204030204" pitchFamily="34" charset="0"/>
                <a:cs typeface="Times New Roman" panose="02020603050405020304" pitchFamily="18" charset="0"/>
              </a:rPr>
            </a:br>
            <a:r>
              <a:rPr lang="en-JM" dirty="0">
                <a:latin typeface="Calibri" panose="020F0502020204030204" pitchFamily="34" charset="0"/>
                <a:ea typeface="Calibri" panose="020F0502020204030204" pitchFamily="34" charset="0"/>
                <a:cs typeface="Times New Roman" panose="02020603050405020304" pitchFamily="18" charset="0"/>
              </a:rPr>
              <a:t>Second Speaker </a:t>
            </a:r>
            <a:endParaRPr lang="en-JM" dirty="0"/>
          </a:p>
        </p:txBody>
      </p:sp>
      <p:sp>
        <p:nvSpPr>
          <p:cNvPr id="3" name="Content Placeholder 2">
            <a:extLst>
              <a:ext uri="{FF2B5EF4-FFF2-40B4-BE49-F238E27FC236}">
                <a16:creationId xmlns:a16="http://schemas.microsoft.com/office/drawing/2014/main" id="{D646647B-164B-6F81-DD38-9CB60E73E9BC}"/>
              </a:ext>
            </a:extLst>
          </p:cNvPr>
          <p:cNvSpPr>
            <a:spLocks noGrp="1"/>
          </p:cNvSpPr>
          <p:nvPr>
            <p:ph idx="1"/>
          </p:nvPr>
        </p:nvSpPr>
        <p:sp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r>
              <a:rPr lang="en-US" dirty="0"/>
              <a:t>Timothy's life reminds us that we are never too young to make a difference in God's kingdom. Like Timothy, we can set an example for others through our words, actions, and attitudes, showing love and faithfulness in all that we </a:t>
            </a:r>
            <a:r>
              <a:rPr lang="en-US" dirty="0" err="1"/>
              <a:t>do.Paul</a:t>
            </a:r>
            <a:r>
              <a:rPr lang="en-US" dirty="0"/>
              <a:t> encourages Timothy not to be underestimated due to his youth but to be an exemplar in speech, conduct, love, faith, and purity. </a:t>
            </a:r>
          </a:p>
          <a:p>
            <a:r>
              <a:rPr lang="en-US" dirty="0"/>
              <a:t>This echoes David's courage as a youth facing Goliath (1 Samuel 17:33-37) and Jesus' affirmation of children (Matthew 19:14). It underscores the importance of integrity and devotion, regardless of age. We must impact others positively by their actions and faithfulness, embodying Christ's teachings and influencing believers of all ages through their example.</a:t>
            </a:r>
            <a:endParaRPr lang="en-JM" dirty="0"/>
          </a:p>
          <a:p>
            <a:endParaRPr lang="en-JM" dirty="0"/>
          </a:p>
        </p:txBody>
      </p:sp>
    </p:spTree>
    <p:extLst>
      <p:ext uri="{BB962C8B-B14F-4D97-AF65-F5344CB8AC3E}">
        <p14:creationId xmlns:p14="http://schemas.microsoft.com/office/powerpoint/2010/main" val="2919740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40626-955B-8179-7660-EA34253E7E0E}"/>
              </a:ext>
            </a:extLst>
          </p:cNvPr>
          <p:cNvSpPr>
            <a:spLocks noGrp="1"/>
          </p:cNvSpPr>
          <p:nvPr>
            <p:ph type="title"/>
          </p:nvPr>
        </p:nvSpPr>
        <p:spPr/>
        <p:txBody>
          <a:bodyPr/>
          <a:lstStyle/>
          <a:p>
            <a:r>
              <a:rPr lang="en-JM" dirty="0"/>
              <a:t>Additional Notes </a:t>
            </a:r>
          </a:p>
        </p:txBody>
      </p:sp>
      <p:sp>
        <p:nvSpPr>
          <p:cNvPr id="3" name="Content Placeholder 2">
            <a:extLst>
              <a:ext uri="{FF2B5EF4-FFF2-40B4-BE49-F238E27FC236}">
                <a16:creationId xmlns:a16="http://schemas.microsoft.com/office/drawing/2014/main" id="{F4028489-BFDF-9E16-F68F-7422E98709FA}"/>
              </a:ext>
            </a:extLst>
          </p:cNvPr>
          <p:cNvSpPr>
            <a:spLocks noGrp="1"/>
          </p:cNvSpPr>
          <p:nvPr>
            <p:ph idx="1"/>
          </p:nvPr>
        </p:nvSpPr>
        <p:spPr/>
        <p:txBody>
          <a:bodyPr/>
          <a:lstStyle/>
          <a:p>
            <a:endParaRPr lang="en-JM"/>
          </a:p>
        </p:txBody>
      </p:sp>
    </p:spTree>
    <p:extLst>
      <p:ext uri="{BB962C8B-B14F-4D97-AF65-F5344CB8AC3E}">
        <p14:creationId xmlns:p14="http://schemas.microsoft.com/office/powerpoint/2010/main" val="4251586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7CAC-2D73-3ED4-5C08-E30360080041}"/>
              </a:ext>
            </a:extLst>
          </p:cNvPr>
          <p:cNvSpPr>
            <a:spLocks noGrp="1"/>
          </p:cNvSpPr>
          <p:nvPr>
            <p:ph type="title"/>
          </p:nvPr>
        </p:nvSpPr>
        <p:spPr>
          <a:xfrm>
            <a:off x="932688" y="365125"/>
            <a:ext cx="10421116" cy="1325563"/>
          </a:xfrm>
        </p:spPr>
        <p:txBody>
          <a:bodyPr/>
          <a:lstStyle/>
          <a:p>
            <a:r>
              <a:rPr lang="en-US" b="1" dirty="0"/>
              <a:t>Point 3: Timothy's Legacy of Service</a:t>
            </a:r>
            <a:br>
              <a:rPr lang="en-US" dirty="0"/>
            </a:br>
            <a:r>
              <a:rPr lang="en-US" dirty="0"/>
              <a:t>Third Speaker </a:t>
            </a:r>
            <a:endParaRPr lang="en-JM" dirty="0"/>
          </a:p>
        </p:txBody>
      </p:sp>
      <p:sp>
        <p:nvSpPr>
          <p:cNvPr id="3" name="Content Placeholder 2">
            <a:extLst>
              <a:ext uri="{FF2B5EF4-FFF2-40B4-BE49-F238E27FC236}">
                <a16:creationId xmlns:a16="http://schemas.microsoft.com/office/drawing/2014/main" id="{B17EF471-C8EC-4EF0-B5A1-60C9356863C4}"/>
              </a:ext>
            </a:extLst>
          </p:cNvPr>
          <p:cNvSpPr>
            <a:spLocks noGrp="1"/>
          </p:cNvSpPr>
          <p:nvPr>
            <p:ph idx="1"/>
          </p:nvPr>
        </p:nvSpPr>
        <p:spPr>
          <a:xfrm>
            <a:off x="838204" y="1825625"/>
            <a:ext cx="10515600" cy="4667250"/>
          </a:xfrm>
        </p:spPr>
        <p:txBody>
          <a:bodyPr>
            <a:normAutofit fontScale="92500" lnSpcReduction="20000"/>
          </a:bodyPr>
          <a:lstStyle/>
          <a:p>
            <a:pPr algn="just"/>
            <a:r>
              <a:rPr lang="en-US" sz="2400" dirty="0"/>
              <a:t>Timothy's dedication to serving God left a lasting impact on the early church and future generations of believers. He continued to minister faithfully, even as he faced challenges and hardships. Timothy's commitment to spreading the Gospel and nurturing the faith of others left a legacy that inspired many to follow Christ. Scripture: 2 Timothy 4:7-8 - "I have fought the good fight, I have finished the race, I have kept the faith. Now there is in store for me the crown of righteousness, which the Lord, the righteous Judge, will award to me on that day—and not only to me but also to all who have longed for his appearing.“ Timothy's life challenges us to persevere in our own faith journey and to remain steadfast in serving God, even when faced with obstacles. His example reminds us of the importance of leaving a legacy of faithfulness and obedience for future generations to follow.</a:t>
            </a:r>
          </a:p>
          <a:p>
            <a:pPr algn="just"/>
            <a:r>
              <a:rPr lang="en-US" sz="2400" dirty="0"/>
              <a:t>Timothy's unwavering commitment to God's work, as portrayed in 2 Timothy 4:7-8, echoes the perseverance encouraged throughout the Bible. In Hebrews 12:1, believers are urged to run with endurance the race set before them, looking to Jesus as the ultimate example. Similarly, Paul's own endurance is highlighted in 2 Corinthians 11:23-28, where he recounts numerous trials he faced in his ministry. Timothy's resilience in the face of challenges mirrors Paul's example and encourages believers to press on despite adversity.</a:t>
            </a:r>
          </a:p>
          <a:p>
            <a:pPr algn="just"/>
            <a:endParaRPr lang="en-JM" sz="2400" dirty="0"/>
          </a:p>
        </p:txBody>
      </p:sp>
    </p:spTree>
    <p:extLst>
      <p:ext uri="{BB962C8B-B14F-4D97-AF65-F5344CB8AC3E}">
        <p14:creationId xmlns:p14="http://schemas.microsoft.com/office/powerpoint/2010/main" val="2231757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E900B-2173-0867-A4D6-6D99604A4404}"/>
              </a:ext>
            </a:extLst>
          </p:cNvPr>
          <p:cNvSpPr>
            <a:spLocks noGrp="1"/>
          </p:cNvSpPr>
          <p:nvPr>
            <p:ph type="title"/>
          </p:nvPr>
        </p:nvSpPr>
        <p:spPr/>
        <p:txBody>
          <a:bodyPr/>
          <a:lstStyle/>
          <a:p>
            <a:r>
              <a:rPr lang="en-US" b="1" dirty="0"/>
              <a:t>Point 3: Timothy's Legacy of Service</a:t>
            </a:r>
            <a:br>
              <a:rPr lang="en-US" dirty="0"/>
            </a:br>
            <a:r>
              <a:rPr lang="en-US" dirty="0"/>
              <a:t>Third Speaker </a:t>
            </a:r>
            <a:endParaRPr lang="en-JM" dirty="0"/>
          </a:p>
        </p:txBody>
      </p:sp>
      <p:sp>
        <p:nvSpPr>
          <p:cNvPr id="3" name="Content Placeholder 2">
            <a:extLst>
              <a:ext uri="{FF2B5EF4-FFF2-40B4-BE49-F238E27FC236}">
                <a16:creationId xmlns:a16="http://schemas.microsoft.com/office/drawing/2014/main" id="{9A7ADAE4-0ADE-6462-EB72-A64BBE69D01E}"/>
              </a:ext>
            </a:extLst>
          </p:cNvPr>
          <p:cNvSpPr>
            <a:spLocks noGrp="1"/>
          </p:cNvSpPr>
          <p:nvPr>
            <p:ph idx="1"/>
          </p:nvPr>
        </p:nvSpPr>
        <p:spPr/>
        <p:txBody>
          <a:bodyPr>
            <a:normAutofit fontScale="92500" lnSpcReduction="10000"/>
          </a:bodyPr>
          <a:lstStyle/>
          <a:p>
            <a:r>
              <a:rPr lang="en-US" sz="2800" dirty="0"/>
              <a:t>Furthermore, Timothy's dedication resonates with Jesus' teachings on faithful stewardship in the parable of the talents (Matthew 25:14-30). Just as the servants were commended for their faithful use of their master's resources, Timothy's faithful service resulted in commendation from his Master. This reinforces the principle that our faithful stewardship of God's gifts leads to a rewarding eternal inheritance. Timothy's legacy of service challenges believers to emulate his example of steadfastness and selflessness. </a:t>
            </a:r>
          </a:p>
          <a:p>
            <a:r>
              <a:rPr lang="en-US" sz="2800" dirty="0"/>
              <a:t>In 1 Corinthians 15:58, Paul encourages believers to be steadfast, immovable, and always abounding in the work of the Lord, knowing that their labor is not in vain. Timothy's life inspires us to persevere in our faith journey, leaving behind a legacy of faithfulness that impacts future generations for Christ.</a:t>
            </a:r>
          </a:p>
          <a:p>
            <a:endParaRPr lang="en-JM" dirty="0"/>
          </a:p>
        </p:txBody>
      </p:sp>
    </p:spTree>
    <p:extLst>
      <p:ext uri="{BB962C8B-B14F-4D97-AF65-F5344CB8AC3E}">
        <p14:creationId xmlns:p14="http://schemas.microsoft.com/office/powerpoint/2010/main" val="1699485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40626-955B-8179-7660-EA34253E7E0E}"/>
              </a:ext>
            </a:extLst>
          </p:cNvPr>
          <p:cNvSpPr>
            <a:spLocks noGrp="1"/>
          </p:cNvSpPr>
          <p:nvPr>
            <p:ph type="title"/>
          </p:nvPr>
        </p:nvSpPr>
        <p:spPr/>
        <p:txBody>
          <a:bodyPr/>
          <a:lstStyle/>
          <a:p>
            <a:r>
              <a:rPr lang="en-JM" dirty="0"/>
              <a:t>Additional Notes </a:t>
            </a:r>
          </a:p>
        </p:txBody>
      </p:sp>
      <p:sp>
        <p:nvSpPr>
          <p:cNvPr id="3" name="Content Placeholder 2">
            <a:extLst>
              <a:ext uri="{FF2B5EF4-FFF2-40B4-BE49-F238E27FC236}">
                <a16:creationId xmlns:a16="http://schemas.microsoft.com/office/drawing/2014/main" id="{F4028489-BFDF-9E16-F68F-7422E98709FA}"/>
              </a:ext>
            </a:extLst>
          </p:cNvPr>
          <p:cNvSpPr>
            <a:spLocks noGrp="1"/>
          </p:cNvSpPr>
          <p:nvPr>
            <p:ph idx="1"/>
          </p:nvPr>
        </p:nvSpPr>
        <p:spPr/>
        <p:txBody>
          <a:bodyPr/>
          <a:lstStyle/>
          <a:p>
            <a:endParaRPr lang="en-JM"/>
          </a:p>
        </p:txBody>
      </p:sp>
    </p:spTree>
    <p:extLst>
      <p:ext uri="{BB962C8B-B14F-4D97-AF65-F5344CB8AC3E}">
        <p14:creationId xmlns:p14="http://schemas.microsoft.com/office/powerpoint/2010/main" val="3887456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4712-6E65-A520-B2B7-31374A8D9C2C}"/>
              </a:ext>
            </a:extLst>
          </p:cNvPr>
          <p:cNvSpPr>
            <a:spLocks noGrp="1"/>
          </p:cNvSpPr>
          <p:nvPr>
            <p:ph type="title"/>
          </p:nvPr>
        </p:nvSpPr>
        <p:spPr/>
        <p:txBody>
          <a:bodyPr/>
          <a:lstStyle/>
          <a:p>
            <a:r>
              <a:rPr lang="en-US" b="1" dirty="0"/>
              <a:t>Conclusion:</a:t>
            </a:r>
            <a:endParaRPr lang="en-JM" b="1" dirty="0"/>
          </a:p>
        </p:txBody>
      </p:sp>
      <p:sp>
        <p:nvSpPr>
          <p:cNvPr id="3" name="Content Placeholder 2">
            <a:extLst>
              <a:ext uri="{FF2B5EF4-FFF2-40B4-BE49-F238E27FC236}">
                <a16:creationId xmlns:a16="http://schemas.microsoft.com/office/drawing/2014/main" id="{D2525969-D77E-5516-8EDC-F453E3EF4196}"/>
              </a:ext>
            </a:extLst>
          </p:cNvPr>
          <p:cNvSpPr>
            <a:spLocks noGrp="1"/>
          </p:cNvSpPr>
          <p:nvPr>
            <p:ph idx="1"/>
          </p:nvPr>
        </p:nvSpPr>
        <p:spPr/>
        <p:txBody>
          <a:bodyPr>
            <a:normAutofit fontScale="92500" lnSpcReduction="10000"/>
          </a:bodyPr>
          <a:lstStyle/>
          <a:p>
            <a:pPr algn="just"/>
            <a:r>
              <a:rPr lang="en-US" dirty="0"/>
              <a:t>Dear children, Timothy's story teaches us that God can use us, regardless of our age, to fulfill His purposes and advance His kingdom. Let us be like Timothy, willing to answer God's call, to live out our faith boldly, and to leave a legacy of service and devotion to Christ.</a:t>
            </a:r>
          </a:p>
          <a:p>
            <a:pPr algn="just"/>
            <a:r>
              <a:rPr lang="en-US" dirty="0"/>
              <a:t>Let us pray: Heavenly Father, thank you for the example of Timothy, who faithfully served you and spread the Gospel message. Help us to follow in his footsteps, using our gifts and talents to serve you and make a difference in the world around us. May we be bold and courageous in sharing your love with others. In Jesus' name, Amen.</a:t>
            </a:r>
          </a:p>
          <a:p>
            <a:pPr algn="just"/>
            <a:r>
              <a:rPr lang="en-US" dirty="0"/>
              <a:t>As we go forth, let us remember that we are all called to be on a mission for God, and with His strength, we can accomplish great things. Amen.</a:t>
            </a:r>
          </a:p>
          <a:p>
            <a:pPr algn="just"/>
            <a:endParaRPr lang="en-JM" dirty="0"/>
          </a:p>
        </p:txBody>
      </p:sp>
    </p:spTree>
    <p:extLst>
      <p:ext uri="{BB962C8B-B14F-4D97-AF65-F5344CB8AC3E}">
        <p14:creationId xmlns:p14="http://schemas.microsoft.com/office/powerpoint/2010/main" val="147644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BE31F-E205-945A-AD81-F393D52B4A09}"/>
              </a:ext>
            </a:extLst>
          </p:cNvPr>
          <p:cNvSpPr>
            <a:spLocks noGrp="1"/>
          </p:cNvSpPr>
          <p:nvPr>
            <p:ph type="title"/>
          </p:nvPr>
        </p:nvSpPr>
        <p:spPr/>
        <p:txBody>
          <a:bodyPr>
            <a:normAutofit/>
          </a:bodyPr>
          <a:lstStyle/>
          <a:p>
            <a:pPr algn="ctr"/>
            <a:r>
              <a:rPr lang="en-US" dirty="0"/>
              <a:t>SABBATH SCHOOL (9:15am- 10:45am)</a:t>
            </a:r>
            <a:br>
              <a:rPr lang="en-US" dirty="0"/>
            </a:br>
            <a:r>
              <a:rPr lang="en-US" sz="2201" dirty="0"/>
              <a:t>Sub Theme: Accepting the Gospel Commission </a:t>
            </a:r>
            <a:endParaRPr lang="en-JM" dirty="0"/>
          </a:p>
        </p:txBody>
      </p:sp>
      <p:graphicFrame>
        <p:nvGraphicFramePr>
          <p:cNvPr id="7" name="Content Placeholder 2">
            <a:extLst>
              <a:ext uri="{FF2B5EF4-FFF2-40B4-BE49-F238E27FC236}">
                <a16:creationId xmlns:a16="http://schemas.microsoft.com/office/drawing/2014/main" id="{452BBE69-9F0A-BFF8-92E2-B9A31C58ABED}"/>
              </a:ext>
            </a:extLst>
          </p:cNvPr>
          <p:cNvGraphicFramePr>
            <a:graphicFrameLocks noGrp="1"/>
          </p:cNvGraphicFramePr>
          <p:nvPr>
            <p:ph idx="1"/>
            <p:extLst>
              <p:ext uri="{D42A27DB-BD31-4B8C-83A1-F6EECF244321}">
                <p14:modId xmlns:p14="http://schemas.microsoft.com/office/powerpoint/2010/main" val="1163802344"/>
              </p:ext>
            </p:extLst>
          </p:nvPr>
        </p:nvGraphicFramePr>
        <p:xfrm>
          <a:off x="838202" y="1825624"/>
          <a:ext cx="10515600" cy="435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567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6703-3C28-0FDB-E992-60785CECA2B4}"/>
              </a:ext>
            </a:extLst>
          </p:cNvPr>
          <p:cNvSpPr>
            <a:spLocks noGrp="1"/>
          </p:cNvSpPr>
          <p:nvPr>
            <p:ph type="title"/>
          </p:nvPr>
        </p:nvSpPr>
        <p:spPr>
          <a:xfrm>
            <a:off x="838202" y="681040"/>
            <a:ext cx="10515600" cy="1009652"/>
          </a:xfrm>
        </p:spPr>
        <p:txBody>
          <a:bodyPr>
            <a:normAutofit fontScale="90000"/>
          </a:bodyPr>
          <a:lstStyle/>
          <a:p>
            <a:pPr algn="ctr"/>
            <a:r>
              <a:rPr lang="en-US" dirty="0"/>
              <a:t>DIVINE HOUR (11:00am – 12:30pm)</a:t>
            </a:r>
            <a:br>
              <a:rPr lang="en-US" dirty="0"/>
            </a:br>
            <a:r>
              <a:rPr lang="en-US" sz="2000" dirty="0"/>
              <a:t>Sub Theme: Divine Hour: Sub Theme: Volunteers on a Mission</a:t>
            </a:r>
            <a:br>
              <a:rPr lang="en-US" dirty="0"/>
            </a:br>
            <a:endParaRPr lang="en-JM" dirty="0"/>
          </a:p>
        </p:txBody>
      </p:sp>
      <p:graphicFrame>
        <p:nvGraphicFramePr>
          <p:cNvPr id="5" name="Content Placeholder 2">
            <a:extLst>
              <a:ext uri="{FF2B5EF4-FFF2-40B4-BE49-F238E27FC236}">
                <a16:creationId xmlns:a16="http://schemas.microsoft.com/office/drawing/2014/main" id="{11EC06B0-2CCA-87B2-C825-4285BB0B6D59}"/>
              </a:ext>
            </a:extLst>
          </p:cNvPr>
          <p:cNvGraphicFramePr>
            <a:graphicFrameLocks noGrp="1"/>
          </p:cNvGraphicFramePr>
          <p:nvPr>
            <p:ph idx="1"/>
            <p:extLst>
              <p:ext uri="{D42A27DB-BD31-4B8C-83A1-F6EECF244321}">
                <p14:modId xmlns:p14="http://schemas.microsoft.com/office/powerpoint/2010/main" val="4158835795"/>
              </p:ext>
            </p:extLst>
          </p:nvPr>
        </p:nvGraphicFramePr>
        <p:xfrm>
          <a:off x="838202" y="1609346"/>
          <a:ext cx="10515600" cy="4956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4364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12773-5445-8988-5636-68C8394E3CDF}"/>
              </a:ext>
            </a:extLst>
          </p:cNvPr>
          <p:cNvSpPr>
            <a:spLocks noGrp="1"/>
          </p:cNvSpPr>
          <p:nvPr>
            <p:ph type="title"/>
          </p:nvPr>
        </p:nvSpPr>
        <p:spPr/>
        <p:txBody>
          <a:bodyPr>
            <a:normAutofit/>
          </a:bodyPr>
          <a:lstStyle/>
          <a:p>
            <a:pPr algn="ctr">
              <a:lnSpc>
                <a:spcPct val="100000"/>
              </a:lnSpc>
            </a:pPr>
            <a:r>
              <a:rPr lang="en-JM" dirty="0"/>
              <a:t>Bible Class </a:t>
            </a:r>
            <a:br>
              <a:rPr lang="en-JM" dirty="0"/>
            </a:br>
            <a:r>
              <a:rPr lang="en-JM" sz="3100" dirty="0"/>
              <a:t>Review of </a:t>
            </a:r>
            <a:r>
              <a:rPr lang="en-US" sz="3100" dirty="0">
                <a:latin typeface="Advent Sans Logo" panose="020B0502040504020204" pitchFamily="34" charset="0"/>
                <a:ea typeface="Advent Sans Logo" panose="020B0502040504020204" pitchFamily="34" charset="0"/>
                <a:cs typeface="Advent Sans Logo" panose="020B0502040504020204" pitchFamily="34" charset="0"/>
              </a:rPr>
              <a:t>Outstanding children of the Bible</a:t>
            </a:r>
            <a:r>
              <a:rPr lang="en-JM" sz="3100" dirty="0">
                <a:latin typeface="Advent Sans Logo" panose="020B0502040504020204" pitchFamily="34" charset="0"/>
                <a:ea typeface="Advent Sans Logo" panose="020B0502040504020204" pitchFamily="34" charset="0"/>
                <a:cs typeface="Advent Sans Logo" panose="020B0502040504020204" pitchFamily="34" charset="0"/>
              </a:rPr>
              <a:t> </a:t>
            </a:r>
            <a:endParaRPr lang="en-JM" dirty="0">
              <a:latin typeface="Advent Sans Logo" panose="020B0502040504020204" pitchFamily="34" charset="0"/>
              <a:ea typeface="Advent Sans Logo" panose="020B0502040504020204" pitchFamily="34" charset="0"/>
              <a:cs typeface="Advent Sans Logo" panose="020B0502040504020204" pitchFamily="34" charset="0"/>
            </a:endParaRPr>
          </a:p>
        </p:txBody>
      </p:sp>
      <p:graphicFrame>
        <p:nvGraphicFramePr>
          <p:cNvPr id="5" name="Content Placeholder 2">
            <a:extLst>
              <a:ext uri="{FF2B5EF4-FFF2-40B4-BE49-F238E27FC236}">
                <a16:creationId xmlns:a16="http://schemas.microsoft.com/office/drawing/2014/main" id="{EFF58919-6A20-EBD7-9EF3-CBA6D5C77B99}"/>
              </a:ext>
            </a:extLst>
          </p:cNvPr>
          <p:cNvGraphicFramePr>
            <a:graphicFrameLocks noGrp="1"/>
          </p:cNvGraphicFramePr>
          <p:nvPr>
            <p:ph idx="1"/>
          </p:nvPr>
        </p:nvGraphicFramePr>
        <p:xfrm>
          <a:off x="838202" y="1825624"/>
          <a:ext cx="10515600" cy="435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5903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2092-E278-58C8-9242-C4B2223C2EDA}"/>
              </a:ext>
            </a:extLst>
          </p:cNvPr>
          <p:cNvSpPr>
            <a:spLocks noGrp="1"/>
          </p:cNvSpPr>
          <p:nvPr>
            <p:ph type="title"/>
          </p:nvPr>
        </p:nvSpPr>
        <p:spPr/>
        <p:txBody>
          <a:bodyPr>
            <a:normAutofit/>
          </a:bodyPr>
          <a:lstStyle/>
          <a:p>
            <a:pPr algn="ctr"/>
            <a:r>
              <a:rPr lang="en-US" dirty="0"/>
              <a:t>A.Y. PROGRAMME</a:t>
            </a:r>
            <a:br>
              <a:rPr lang="en-US" dirty="0"/>
            </a:br>
            <a:r>
              <a:rPr lang="en-US" dirty="0"/>
              <a:t>Musical Praise and Testimonies </a:t>
            </a:r>
            <a:endParaRPr lang="en-JM" dirty="0"/>
          </a:p>
        </p:txBody>
      </p:sp>
      <p:graphicFrame>
        <p:nvGraphicFramePr>
          <p:cNvPr id="5" name="Content Placeholder 2">
            <a:extLst>
              <a:ext uri="{FF2B5EF4-FFF2-40B4-BE49-F238E27FC236}">
                <a16:creationId xmlns:a16="http://schemas.microsoft.com/office/drawing/2014/main" id="{A0B15109-AFB1-660E-6929-F4B71DE22E8C}"/>
              </a:ext>
            </a:extLst>
          </p:cNvPr>
          <p:cNvGraphicFramePr>
            <a:graphicFrameLocks noGrp="1"/>
          </p:cNvGraphicFramePr>
          <p:nvPr>
            <p:ph idx="1"/>
            <p:extLst>
              <p:ext uri="{D42A27DB-BD31-4B8C-83A1-F6EECF244321}">
                <p14:modId xmlns:p14="http://schemas.microsoft.com/office/powerpoint/2010/main" val="3815087365"/>
              </p:ext>
            </p:extLst>
          </p:nvPr>
        </p:nvGraphicFramePr>
        <p:xfrm>
          <a:off x="838202" y="1825624"/>
          <a:ext cx="10515600" cy="435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990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9FF490-9373-4C13-B56C-73A38B0F7600}"/>
              </a:ext>
            </a:extLst>
          </p:cNvPr>
          <p:cNvSpPr>
            <a:spLocks noGrp="1"/>
          </p:cNvSpPr>
          <p:nvPr>
            <p:ph type="ctrTitle"/>
          </p:nvPr>
        </p:nvSpPr>
        <p:spPr/>
        <p:txBody>
          <a:bodyPr>
            <a:normAutofit/>
          </a:bodyPr>
          <a:lstStyle/>
          <a:p>
            <a:r>
              <a:rPr lang="en-JM" sz="13800" dirty="0"/>
              <a:t>SERMON </a:t>
            </a:r>
          </a:p>
        </p:txBody>
      </p:sp>
      <p:sp>
        <p:nvSpPr>
          <p:cNvPr id="5" name="Subtitle 4">
            <a:extLst>
              <a:ext uri="{FF2B5EF4-FFF2-40B4-BE49-F238E27FC236}">
                <a16:creationId xmlns:a16="http://schemas.microsoft.com/office/drawing/2014/main" id="{5D19C41A-991C-E5C7-34B1-3145F6BBED87}"/>
              </a:ext>
            </a:extLst>
          </p:cNvPr>
          <p:cNvSpPr>
            <a:spLocks noGrp="1"/>
          </p:cNvSpPr>
          <p:nvPr>
            <p:ph type="subTitle" idx="1"/>
          </p:nvPr>
        </p:nvSpPr>
        <p:spPr/>
        <p:txBody>
          <a:bodyPr>
            <a:normAutofit fontScale="92500" lnSpcReduction="20000"/>
          </a:bodyPr>
          <a:lstStyle/>
          <a:p>
            <a:r>
              <a:rPr lang="en-JM" sz="2400" dirty="0">
                <a:effectLst/>
                <a:latin typeface="Advent Sans Logo" panose="020B0502040504020204" pitchFamily="34" charset="0"/>
                <a:ea typeface="Calibri" panose="020F0502020204030204" pitchFamily="34" charset="0"/>
                <a:cs typeface="Times New Roman" panose="02020603050405020304" pitchFamily="18" charset="0"/>
              </a:rPr>
              <a:t>Topic: </a:t>
            </a:r>
            <a:r>
              <a:rPr lang="en-US" sz="2400" dirty="0">
                <a:effectLst/>
                <a:latin typeface="Advent Sans Logo" panose="020B0502040504020204" pitchFamily="34" charset="0"/>
                <a:ea typeface="Calibri" panose="020F0502020204030204" pitchFamily="34" charset="0"/>
                <a:cs typeface="Times New Roman" panose="02020603050405020304" pitchFamily="18" charset="0"/>
              </a:rPr>
              <a:t>Children on a mission</a:t>
            </a:r>
          </a:p>
          <a:p>
            <a:endParaRPr lang="en-US" dirty="0">
              <a:latin typeface="Advent Sans Logo" panose="020B0502040504020204" pitchFamily="34" charset="0"/>
              <a:ea typeface="Calibri" panose="020F0502020204030204" pitchFamily="34" charset="0"/>
              <a:cs typeface="Times New Roman" panose="02020603050405020304" pitchFamily="18" charset="0"/>
            </a:endParaRPr>
          </a:p>
          <a:p>
            <a:r>
              <a:rPr lang="en-US" sz="2400" b="1" dirty="0">
                <a:effectLst/>
                <a:latin typeface="Advent Sans Logo" panose="020B0502040504020204" pitchFamily="34" charset="0"/>
                <a:ea typeface="Calibri" panose="020F0502020204030204" pitchFamily="34" charset="0"/>
                <a:cs typeface="Times New Roman" panose="02020603050405020304" pitchFamily="18" charset="0"/>
              </a:rPr>
              <a:t>Theme: </a:t>
            </a:r>
            <a:r>
              <a:rPr lang="en-US" sz="2400" dirty="0">
                <a:effectLst/>
                <a:latin typeface="Advent Sans Logo" panose="020B0502040504020204" pitchFamily="34" charset="0"/>
                <a:ea typeface="Calibri" panose="020F0502020204030204" pitchFamily="34" charset="0"/>
                <a:cs typeface="Times New Roman" panose="02020603050405020304" pitchFamily="18" charset="0"/>
              </a:rPr>
              <a:t>1 Timothy 4:12 - "Don’t let anyone look down on you because you are young, but set an example for the believers in speech, in conduct, in love, in faith and in purity."</a:t>
            </a:r>
            <a:endParaRPr lang="en-JM"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JM" dirty="0"/>
          </a:p>
        </p:txBody>
      </p:sp>
    </p:spTree>
    <p:extLst>
      <p:ext uri="{BB962C8B-B14F-4D97-AF65-F5344CB8AC3E}">
        <p14:creationId xmlns:p14="http://schemas.microsoft.com/office/powerpoint/2010/main" val="4164960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DC91A-6D9E-10DD-97F7-67DDF320BF36}"/>
              </a:ext>
            </a:extLst>
          </p:cNvPr>
          <p:cNvSpPr>
            <a:spLocks noGrp="1"/>
          </p:cNvSpPr>
          <p:nvPr>
            <p:ph type="title"/>
          </p:nvPr>
        </p:nvSpPr>
        <p:spPr/>
        <p:txBody>
          <a:bodyPr>
            <a:normAutofit/>
          </a:bodyPr>
          <a:lstStyle/>
          <a:p>
            <a:r>
              <a:rPr lang="en-US" b="1" dirty="0">
                <a:latin typeface="Advent Sans Logo" panose="020B0502040504020204" pitchFamily="34" charset="0"/>
                <a:ea typeface="Calibri" panose="020F0502020204030204" pitchFamily="34" charset="0"/>
                <a:cs typeface="Times New Roman" panose="02020603050405020304" pitchFamily="18" charset="0"/>
              </a:rPr>
              <a:t>Point 1: Timothy's Call to Ministry</a:t>
            </a:r>
            <a:br>
              <a:rPr lang="en-US" dirty="0">
                <a:latin typeface="Advent Sans Logo" panose="020B0502040504020204" pitchFamily="34" charset="0"/>
                <a:ea typeface="Calibri" panose="020F0502020204030204" pitchFamily="34" charset="0"/>
                <a:cs typeface="Times New Roman" panose="02020603050405020304" pitchFamily="18" charset="0"/>
              </a:rPr>
            </a:br>
            <a:r>
              <a:rPr lang="en-JM" dirty="0"/>
              <a:t>First Speaker </a:t>
            </a:r>
          </a:p>
        </p:txBody>
      </p:sp>
      <p:sp>
        <p:nvSpPr>
          <p:cNvPr id="3" name="Content Placeholder 2">
            <a:extLst>
              <a:ext uri="{FF2B5EF4-FFF2-40B4-BE49-F238E27FC236}">
                <a16:creationId xmlns:a16="http://schemas.microsoft.com/office/drawing/2014/main" id="{92D10BB6-3E2D-E6F2-988F-581FBA8F0F71}"/>
              </a:ext>
            </a:extLst>
          </p:cNvPr>
          <p:cNvSpPr>
            <a:spLocks noGrp="1"/>
          </p:cNvSpPr>
          <p:nvPr>
            <p:ph idx="1"/>
          </p:nvPr>
        </p:nvSpPr>
        <p:spPr/>
        <p:txBody>
          <a:bodyPr>
            <a:normAutofit fontScale="92500" lnSpcReduction="10000"/>
          </a:bodyPr>
          <a:lstStyle/>
          <a:p>
            <a:pPr algn="just">
              <a:lnSpc>
                <a:spcPct val="107000"/>
              </a:lnSpc>
              <a:spcAft>
                <a:spcPts val="800"/>
              </a:spcAft>
            </a:pPr>
            <a:r>
              <a:rPr lang="en-US" sz="2400" dirty="0">
                <a:effectLst/>
                <a:latin typeface="Advent Sans Logo" panose="020B0502040504020204" pitchFamily="34" charset="0"/>
                <a:ea typeface="Calibri" panose="020F0502020204030204" pitchFamily="34" charset="0"/>
                <a:cs typeface="Times New Roman" panose="02020603050405020304" pitchFamily="18" charset="0"/>
              </a:rPr>
              <a:t>In the early days of the Christian church, there lived a young boy named Timothy. He grew up in the city of Lystra, where he was raised by his grandmother, Lois, and his mother, Eunice. Despite his young age, Timothy played a significant role in spreading the message of Jesus Christ and serving God's kingdom. </a:t>
            </a:r>
          </a:p>
          <a:p>
            <a:pPr algn="just">
              <a:lnSpc>
                <a:spcPct val="107000"/>
              </a:lnSpc>
              <a:spcAft>
                <a:spcPts val="800"/>
              </a:spcAft>
            </a:pPr>
            <a:r>
              <a:rPr lang="en-US" sz="2400" dirty="0">
                <a:effectLst/>
                <a:latin typeface="Advent Sans Logo" panose="020B0502040504020204" pitchFamily="34" charset="0"/>
                <a:ea typeface="Calibri" panose="020F0502020204030204" pitchFamily="34" charset="0"/>
                <a:cs typeface="Times New Roman" panose="02020603050405020304" pitchFamily="18" charset="0"/>
              </a:rPr>
              <a:t>Timothy's journey in faith began when he encountered the Apostle Paul, who visited his hometown during one of his missionary journeys. Paul saw great potential in Timothy and invited him to join him in his travels. Timothy eagerly accepted the call to ministry and became one of Paul's most trusted companions and co-workers in spreading the Gospel. Scripture: 2 Timothy 1:6 - "For this reason, I remind you to fan into flame the gift of God, which is in you through the laying on of my hands."</a:t>
            </a:r>
            <a:endParaRPr lang="en-JM"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JM" sz="3600" dirty="0"/>
          </a:p>
        </p:txBody>
      </p:sp>
    </p:spTree>
    <p:extLst>
      <p:ext uri="{BB962C8B-B14F-4D97-AF65-F5344CB8AC3E}">
        <p14:creationId xmlns:p14="http://schemas.microsoft.com/office/powerpoint/2010/main" val="120334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240C-038C-39BF-46CD-BB2BFC72D2D1}"/>
              </a:ext>
            </a:extLst>
          </p:cNvPr>
          <p:cNvSpPr>
            <a:spLocks noGrp="1"/>
          </p:cNvSpPr>
          <p:nvPr>
            <p:ph type="title"/>
          </p:nvPr>
        </p:nvSpPr>
        <p:spPr/>
        <p:txBody>
          <a:bodyPr/>
          <a:lstStyle/>
          <a:p>
            <a:r>
              <a:rPr lang="en-US" b="1" dirty="0">
                <a:latin typeface="Advent Sans Logo" panose="020B0502040504020204" pitchFamily="34" charset="0"/>
                <a:ea typeface="Calibri" panose="020F0502020204030204" pitchFamily="34" charset="0"/>
                <a:cs typeface="Times New Roman" panose="02020603050405020304" pitchFamily="18" charset="0"/>
              </a:rPr>
              <a:t>Point 1: Timothy's Call to Ministry</a:t>
            </a:r>
            <a:br>
              <a:rPr lang="en-US" dirty="0">
                <a:latin typeface="Advent Sans Logo" panose="020B0502040504020204" pitchFamily="34" charset="0"/>
                <a:ea typeface="Calibri" panose="020F0502020204030204" pitchFamily="34" charset="0"/>
                <a:cs typeface="Times New Roman" panose="02020603050405020304" pitchFamily="18" charset="0"/>
              </a:rPr>
            </a:br>
            <a:r>
              <a:rPr lang="en-JM" dirty="0"/>
              <a:t>First Speaker </a:t>
            </a:r>
          </a:p>
        </p:txBody>
      </p:sp>
      <p:sp>
        <p:nvSpPr>
          <p:cNvPr id="3" name="Content Placeholder 2">
            <a:extLst>
              <a:ext uri="{FF2B5EF4-FFF2-40B4-BE49-F238E27FC236}">
                <a16:creationId xmlns:a16="http://schemas.microsoft.com/office/drawing/2014/main" id="{4BD55BD5-1F8D-F0BC-FA54-F307749BDD36}"/>
              </a:ext>
            </a:extLst>
          </p:cNvPr>
          <p:cNvSpPr>
            <a:spLocks noGrp="1"/>
          </p:cNvSpPr>
          <p:nvPr>
            <p:ph idx="1"/>
          </p:nvPr>
        </p:nvSpPr>
        <p:sp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r>
              <a:rPr lang="en-US" sz="2800" dirty="0">
                <a:effectLst/>
                <a:latin typeface="Advent Sans Logo" panose="020B0502040504020204" pitchFamily="34" charset="0"/>
                <a:ea typeface="Calibri" panose="020F0502020204030204" pitchFamily="34" charset="0"/>
                <a:cs typeface="Times New Roman" panose="02020603050405020304" pitchFamily="18" charset="0"/>
              </a:rPr>
              <a:t>By "fanning into flame," he encourages Timothy to invigorate and develop the divine abilities given by God through the laying on of hands, likely referring to his ordination. This verse underscores the responsibility of believers to cultivate and utilize their God-given talents for the benefit of the community and the fulfillment of their calling. Timothy's willingness to answer God's call at a young age teaches us the importance of being open to God's leading and using our gifts and talents to serve Him.</a:t>
            </a:r>
            <a:r>
              <a:rPr lang="en-US" sz="2800" dirty="0"/>
              <a:t> </a:t>
            </a:r>
          </a:p>
          <a:p>
            <a:r>
              <a:rPr lang="en-US" sz="2800" dirty="0"/>
              <a:t>Timothy's early acceptance of God's call exemplifies the significance of readiness to heed divine guidance. It underscores the value of leveraging our unique abilities in service to God. Through Timothy, we learn that age is not a barrier to fulfilling God's purpose, but rather, a testament to our willingness to obey.</a:t>
            </a:r>
            <a:endParaRPr lang="en-JM" sz="2800" dirty="0"/>
          </a:p>
          <a:p>
            <a:endParaRPr lang="en-JM" dirty="0"/>
          </a:p>
        </p:txBody>
      </p:sp>
    </p:spTree>
    <p:extLst>
      <p:ext uri="{BB962C8B-B14F-4D97-AF65-F5344CB8AC3E}">
        <p14:creationId xmlns:p14="http://schemas.microsoft.com/office/powerpoint/2010/main" val="4194561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29000">
              <a:schemeClr val="accent1">
                <a:lumMod val="5000"/>
                <a:lumOff val="95000"/>
              </a:schemeClr>
            </a:gs>
            <a:gs pos="6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F2DB-2DFA-BFE5-6E8D-6B225EEE8C0E}"/>
              </a:ext>
            </a:extLst>
          </p:cNvPr>
          <p:cNvSpPr>
            <a:spLocks noGrp="1"/>
          </p:cNvSpPr>
          <p:nvPr>
            <p:ph type="title"/>
          </p:nvPr>
        </p:nvSpPr>
        <p:spPr/>
        <p:txBody>
          <a:bodyPr/>
          <a:lstStyle/>
          <a:p>
            <a:r>
              <a:rPr lang="en-JM" dirty="0"/>
              <a:t>Additional Notes </a:t>
            </a:r>
          </a:p>
        </p:txBody>
      </p:sp>
      <p:sp>
        <p:nvSpPr>
          <p:cNvPr id="3" name="Content Placeholder 2">
            <a:extLst>
              <a:ext uri="{FF2B5EF4-FFF2-40B4-BE49-F238E27FC236}">
                <a16:creationId xmlns:a16="http://schemas.microsoft.com/office/drawing/2014/main" id="{DB2F4262-C706-6B26-7B51-A40D887D75CB}"/>
              </a:ext>
            </a:extLst>
          </p:cNvPr>
          <p:cNvSpPr>
            <a:spLocks noGrp="1"/>
          </p:cNvSpPr>
          <p:nvPr>
            <p:ph idx="1"/>
          </p:nvPr>
        </p:nvSpPr>
        <p:spPr/>
        <p:txBody>
          <a:bodyPr/>
          <a:lstStyle/>
          <a:p>
            <a:endParaRPr lang="en-JM"/>
          </a:p>
        </p:txBody>
      </p:sp>
    </p:spTree>
    <p:extLst>
      <p:ext uri="{BB962C8B-B14F-4D97-AF65-F5344CB8AC3E}">
        <p14:creationId xmlns:p14="http://schemas.microsoft.com/office/powerpoint/2010/main" val="182091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TM02900769[[fn=Retrospect]]</Template>
  <TotalTime>348</TotalTime>
  <Words>1532</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Advent Sans Logo</vt:lpstr>
      <vt:lpstr>Aptos</vt:lpstr>
      <vt:lpstr>Aptos Display</vt:lpstr>
      <vt:lpstr>Arial</vt:lpstr>
      <vt:lpstr>Calibri</vt:lpstr>
      <vt:lpstr>Office Theme</vt:lpstr>
      <vt:lpstr>CENTRAL JAMAICA CONFERENCE OF SEVENTH-DAY ADVENTISTS YOUTH, CHILDREN &amp; ADOLOSCENTS MINISTRIES DEPARTMENT Children Convention Outline </vt:lpstr>
      <vt:lpstr>SABBATH SCHOOL (9:15am- 10:45am) Sub Theme: Accepting the Gospel Commission </vt:lpstr>
      <vt:lpstr>DIVINE HOUR (11:00am – 12:30pm) Sub Theme: Divine Hour: Sub Theme: Volunteers on a Mission </vt:lpstr>
      <vt:lpstr>Bible Class  Review of Outstanding children of the Bible </vt:lpstr>
      <vt:lpstr>A.Y. PROGRAMME Musical Praise and Testimonies </vt:lpstr>
      <vt:lpstr>SERMON </vt:lpstr>
      <vt:lpstr>Point 1: Timothy's Call to Ministry First Speaker </vt:lpstr>
      <vt:lpstr>Point 1: Timothy's Call to Ministry First Speaker </vt:lpstr>
      <vt:lpstr>Additional Notes </vt:lpstr>
      <vt:lpstr>Point 2: Timothy's Faith and Example Second Speaker </vt:lpstr>
      <vt:lpstr>Point 2: Timothy's Faith and Example Second Speaker </vt:lpstr>
      <vt:lpstr>Additional Notes </vt:lpstr>
      <vt:lpstr>Point 3: Timothy's Legacy of Service Third Speaker </vt:lpstr>
      <vt:lpstr>Point 3: Timothy's Legacy of Service Third Speaker </vt:lpstr>
      <vt:lpstr>Additional Notes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JAMAICA CONFERENCE OF SEVENTH-DAY ADVENTISTS CHILDREN &amp; ADOLOSCENTS MINISTRIES DEPARTMENT Children Convention Outline</dc:title>
  <dc:creator>dwayne scott</dc:creator>
  <cp:lastModifiedBy>dwayne scott</cp:lastModifiedBy>
  <cp:revision>2</cp:revision>
  <dcterms:created xsi:type="dcterms:W3CDTF">2024-05-01T17:19:00Z</dcterms:created>
  <dcterms:modified xsi:type="dcterms:W3CDTF">2024-05-01T23:08:54Z</dcterms:modified>
</cp:coreProperties>
</file>