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3" r:id="rId5"/>
    <p:sldId id="260" r:id="rId6"/>
    <p:sldId id="259" r:id="rId7"/>
    <p:sldId id="262" r:id="rId8"/>
    <p:sldId id="265" r:id="rId9"/>
    <p:sldId id="264" r:id="rId10"/>
    <p:sldId id="261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5AEB59-8ABE-433E-9B27-2A95D670EA86}" v="6" dt="2024-05-05T13:38:29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wayne scott" userId="5b2fa553287f2055" providerId="LiveId" clId="{AA5AEB59-8ABE-433E-9B27-2A95D670EA86}"/>
    <pc:docChg chg="undo custSel addSld modSld">
      <pc:chgData name="dwayne scott" userId="5b2fa553287f2055" providerId="LiveId" clId="{AA5AEB59-8ABE-433E-9B27-2A95D670EA86}" dt="2024-05-05T13:38:59.393" v="39" actId="26606"/>
      <pc:docMkLst>
        <pc:docMk/>
      </pc:docMkLst>
      <pc:sldChg chg="addSp modSp mod setBg">
        <pc:chgData name="dwayne scott" userId="5b2fa553287f2055" providerId="LiveId" clId="{AA5AEB59-8ABE-433E-9B27-2A95D670EA86}" dt="2024-05-05T13:30:28.693" v="16" actId="403"/>
        <pc:sldMkLst>
          <pc:docMk/>
          <pc:sldMk cId="2701308183" sldId="257"/>
        </pc:sldMkLst>
        <pc:spChg chg="mo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" creationId="{FB4A2317-3731-DDFC-366B-4344EB785FFB}"/>
          </ac:spMkLst>
        </pc:spChg>
        <pc:spChg chg="mod">
          <ac:chgData name="dwayne scott" userId="5b2fa553287f2055" providerId="LiveId" clId="{AA5AEB59-8ABE-433E-9B27-2A95D670EA86}" dt="2024-05-05T13:30:28.693" v="16" actId="403"/>
          <ac:spMkLst>
            <pc:docMk/>
            <pc:sldMk cId="2701308183" sldId="257"/>
            <ac:spMk id="3" creationId="{86FE7CE5-4DDA-0ACD-E203-92A94B6A0C6B}"/>
          </ac:spMkLst>
        </pc:spChg>
        <pc:spChg chg="ad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055" creationId="{DBC6133C-0615-4CE4-9132-37E609A9BDFA}"/>
          </ac:spMkLst>
        </pc:spChg>
        <pc:spChg chg="ad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057" creationId="{169CC832-2974-4E8D-90ED-3E2941BA7336}"/>
          </ac:spMkLst>
        </pc:spChg>
        <pc:spChg chg="ad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059" creationId="{55222F96-971A-4F90-B841-6BAB416C7AC1}"/>
          </ac:spMkLst>
        </pc:spChg>
        <pc:spChg chg="ad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061" creationId="{08980754-6F4B-43C9-B9BE-127B6BED6586}"/>
          </ac:spMkLst>
        </pc:spChg>
        <pc:spChg chg="add">
          <ac:chgData name="dwayne scott" userId="5b2fa553287f2055" providerId="LiveId" clId="{AA5AEB59-8ABE-433E-9B27-2A95D670EA86}" dt="2024-05-05T13:30:24.094" v="7" actId="26606"/>
          <ac:spMkLst>
            <pc:docMk/>
            <pc:sldMk cId="2701308183" sldId="257"/>
            <ac:spMk id="2063" creationId="{2C1BBA94-3F40-40AA-8BB9-E69E25E537C1}"/>
          </ac:spMkLst>
        </pc:spChg>
        <pc:picChg chg="add mod">
          <ac:chgData name="dwayne scott" userId="5b2fa553287f2055" providerId="LiveId" clId="{AA5AEB59-8ABE-433E-9B27-2A95D670EA86}" dt="2024-05-05T13:30:24.094" v="7" actId="26606"/>
          <ac:picMkLst>
            <pc:docMk/>
            <pc:sldMk cId="2701308183" sldId="257"/>
            <ac:picMk id="2050" creationId="{A11BBC83-FD94-0E96-FE63-B4CAC16CAC77}"/>
          </ac:picMkLst>
        </pc:picChg>
      </pc:sldChg>
      <pc:sldChg chg="addSp delSp modSp mod setBg">
        <pc:chgData name="dwayne scott" userId="5b2fa553287f2055" providerId="LiveId" clId="{AA5AEB59-8ABE-433E-9B27-2A95D670EA86}" dt="2024-05-05T13:32:50.564" v="30" actId="26606"/>
        <pc:sldMkLst>
          <pc:docMk/>
          <pc:sldMk cId="452158852" sldId="259"/>
        </pc:sldMkLst>
        <pc:spChg chg="mod">
          <ac:chgData name="dwayne scott" userId="5b2fa553287f2055" providerId="LiveId" clId="{AA5AEB59-8ABE-433E-9B27-2A95D670EA86}" dt="2024-05-05T13:32:50.564" v="30" actId="26606"/>
          <ac:spMkLst>
            <pc:docMk/>
            <pc:sldMk cId="452158852" sldId="259"/>
            <ac:spMk id="2" creationId="{A4055570-E779-93CB-3966-D7959D1FEF4D}"/>
          </ac:spMkLst>
        </pc:spChg>
        <pc:spChg chg="del">
          <ac:chgData name="dwayne scott" userId="5b2fa553287f2055" providerId="LiveId" clId="{AA5AEB59-8ABE-433E-9B27-2A95D670EA86}" dt="2024-05-05T13:32:50.564" v="30" actId="26606"/>
          <ac:spMkLst>
            <pc:docMk/>
            <pc:sldMk cId="452158852" sldId="259"/>
            <ac:spMk id="3" creationId="{173EEA93-9B8B-ABDC-5C6A-57CEFA031C42}"/>
          </ac:spMkLst>
        </pc:spChg>
        <pc:spChg chg="add">
          <ac:chgData name="dwayne scott" userId="5b2fa553287f2055" providerId="LiveId" clId="{AA5AEB59-8ABE-433E-9B27-2A95D670EA86}" dt="2024-05-05T13:32:50.564" v="30" actId="26606"/>
          <ac:spMkLst>
            <pc:docMk/>
            <pc:sldMk cId="452158852" sldId="259"/>
            <ac:spMk id="10" creationId="{D1D34770-47A8-402C-AF23-2B653F2D88C1}"/>
          </ac:spMkLst>
        </pc:spChg>
        <pc:graphicFrameChg chg="add">
          <ac:chgData name="dwayne scott" userId="5b2fa553287f2055" providerId="LiveId" clId="{AA5AEB59-8ABE-433E-9B27-2A95D670EA86}" dt="2024-05-05T13:32:50.564" v="30" actId="26606"/>
          <ac:graphicFrameMkLst>
            <pc:docMk/>
            <pc:sldMk cId="452158852" sldId="259"/>
            <ac:graphicFrameMk id="5" creationId="{01567738-B2BF-F438-E66D-ACB966D7408C}"/>
          </ac:graphicFrameMkLst>
        </pc:graphicFrameChg>
        <pc:picChg chg="add">
          <ac:chgData name="dwayne scott" userId="5b2fa553287f2055" providerId="LiveId" clId="{AA5AEB59-8ABE-433E-9B27-2A95D670EA86}" dt="2024-05-05T13:32:50.564" v="30" actId="26606"/>
          <ac:picMkLst>
            <pc:docMk/>
            <pc:sldMk cId="452158852" sldId="259"/>
            <ac:picMk id="6" creationId="{04468D98-0C34-94FF-8BB3-16B53D7D0E71}"/>
          </ac:picMkLst>
        </pc:picChg>
      </pc:sldChg>
      <pc:sldChg chg="addSp modSp mod setBg">
        <pc:chgData name="dwayne scott" userId="5b2fa553287f2055" providerId="LiveId" clId="{AA5AEB59-8ABE-433E-9B27-2A95D670EA86}" dt="2024-05-05T13:31:49.836" v="26" actId="27636"/>
        <pc:sldMkLst>
          <pc:docMk/>
          <pc:sldMk cId="3052756286" sldId="260"/>
        </pc:sldMkLst>
        <pc:spChg chg="mod">
          <ac:chgData name="dwayne scott" userId="5b2fa553287f2055" providerId="LiveId" clId="{AA5AEB59-8ABE-433E-9B27-2A95D670EA86}" dt="2024-05-05T13:31:45.825" v="21" actId="26606"/>
          <ac:spMkLst>
            <pc:docMk/>
            <pc:sldMk cId="3052756286" sldId="260"/>
            <ac:spMk id="2" creationId="{9D6CC8C8-079A-566D-54DD-4A68B75AD16A}"/>
          </ac:spMkLst>
        </pc:spChg>
        <pc:spChg chg="mod">
          <ac:chgData name="dwayne scott" userId="5b2fa553287f2055" providerId="LiveId" clId="{AA5AEB59-8ABE-433E-9B27-2A95D670EA86}" dt="2024-05-05T13:31:49.836" v="26" actId="27636"/>
          <ac:spMkLst>
            <pc:docMk/>
            <pc:sldMk cId="3052756286" sldId="260"/>
            <ac:spMk id="3" creationId="{C79B8D62-DA15-D373-0998-123581003383}"/>
          </ac:spMkLst>
        </pc:spChg>
        <pc:spChg chg="add">
          <ac:chgData name="dwayne scott" userId="5b2fa553287f2055" providerId="LiveId" clId="{AA5AEB59-8ABE-433E-9B27-2A95D670EA86}" dt="2024-05-05T13:31:45.825" v="21" actId="26606"/>
          <ac:spMkLst>
            <pc:docMk/>
            <pc:sldMk cId="3052756286" sldId="260"/>
            <ac:spMk id="4103" creationId="{058A14AF-9FB5-4CC7-BA35-E8E85D3EDF0E}"/>
          </ac:spMkLst>
        </pc:spChg>
        <pc:spChg chg="add">
          <ac:chgData name="dwayne scott" userId="5b2fa553287f2055" providerId="LiveId" clId="{AA5AEB59-8ABE-433E-9B27-2A95D670EA86}" dt="2024-05-05T13:31:45.825" v="21" actId="26606"/>
          <ac:spMkLst>
            <pc:docMk/>
            <pc:sldMk cId="3052756286" sldId="260"/>
            <ac:spMk id="4105" creationId="{3A9A4357-BD1D-4622-A4FE-766E6AB8DE84}"/>
          </ac:spMkLst>
        </pc:spChg>
        <pc:spChg chg="add">
          <ac:chgData name="dwayne scott" userId="5b2fa553287f2055" providerId="LiveId" clId="{AA5AEB59-8ABE-433E-9B27-2A95D670EA86}" dt="2024-05-05T13:31:45.825" v="21" actId="26606"/>
          <ac:spMkLst>
            <pc:docMk/>
            <pc:sldMk cId="3052756286" sldId="260"/>
            <ac:spMk id="4107" creationId="{E659831F-0D9A-4C63-9EBB-8435B85A440F}"/>
          </ac:spMkLst>
        </pc:spChg>
        <pc:spChg chg="add">
          <ac:chgData name="dwayne scott" userId="5b2fa553287f2055" providerId="LiveId" clId="{AA5AEB59-8ABE-433E-9B27-2A95D670EA86}" dt="2024-05-05T13:31:45.825" v="21" actId="26606"/>
          <ac:spMkLst>
            <pc:docMk/>
            <pc:sldMk cId="3052756286" sldId="260"/>
            <ac:spMk id="4109" creationId="{E6995CE5-F890-4ABA-82A2-26507CE8D2A3}"/>
          </ac:spMkLst>
        </pc:spChg>
        <pc:picChg chg="add mod">
          <ac:chgData name="dwayne scott" userId="5b2fa553287f2055" providerId="LiveId" clId="{AA5AEB59-8ABE-433E-9B27-2A95D670EA86}" dt="2024-05-05T13:31:45.825" v="21" actId="26606"/>
          <ac:picMkLst>
            <pc:docMk/>
            <pc:sldMk cId="3052756286" sldId="260"/>
            <ac:picMk id="4098" creationId="{569634EA-2F4A-2DCA-3483-C5F3DA404246}"/>
          </ac:picMkLst>
        </pc:picChg>
      </pc:sldChg>
      <pc:sldChg chg="addSp modSp mod setBg">
        <pc:chgData name="dwayne scott" userId="5b2fa553287f2055" providerId="LiveId" clId="{AA5AEB59-8ABE-433E-9B27-2A95D670EA86}" dt="2024-05-05T13:38:59.393" v="39" actId="26606"/>
        <pc:sldMkLst>
          <pc:docMk/>
          <pc:sldMk cId="2020363674" sldId="261"/>
        </pc:sldMkLst>
        <pc:spChg chg="mod">
          <ac:chgData name="dwayne scott" userId="5b2fa553287f2055" providerId="LiveId" clId="{AA5AEB59-8ABE-433E-9B27-2A95D670EA86}" dt="2024-05-05T13:38:59.393" v="39" actId="26606"/>
          <ac:spMkLst>
            <pc:docMk/>
            <pc:sldMk cId="2020363674" sldId="261"/>
            <ac:spMk id="2" creationId="{623E7A5D-4C6F-C9DD-E147-5FF3995A79CA}"/>
          </ac:spMkLst>
        </pc:spChg>
        <pc:spChg chg="mod">
          <ac:chgData name="dwayne scott" userId="5b2fa553287f2055" providerId="LiveId" clId="{AA5AEB59-8ABE-433E-9B27-2A95D670EA86}" dt="2024-05-05T13:38:59.393" v="39" actId="26606"/>
          <ac:spMkLst>
            <pc:docMk/>
            <pc:sldMk cId="2020363674" sldId="261"/>
            <ac:spMk id="3" creationId="{DFA298CF-B4D3-9404-B660-4ADC16278158}"/>
          </ac:spMkLst>
        </pc:spChg>
        <pc:spChg chg="add">
          <ac:chgData name="dwayne scott" userId="5b2fa553287f2055" providerId="LiveId" clId="{AA5AEB59-8ABE-433E-9B27-2A95D670EA86}" dt="2024-05-05T13:38:59.393" v="39" actId="26606"/>
          <ac:spMkLst>
            <pc:docMk/>
            <pc:sldMk cId="2020363674" sldId="261"/>
            <ac:spMk id="9" creationId="{C0763A76-9F1C-4FC5-82B7-DD475DA461B2}"/>
          </ac:spMkLst>
        </pc:spChg>
        <pc:spChg chg="add">
          <ac:chgData name="dwayne scott" userId="5b2fa553287f2055" providerId="LiveId" clId="{AA5AEB59-8ABE-433E-9B27-2A95D670EA86}" dt="2024-05-05T13:38:59.393" v="39" actId="26606"/>
          <ac:spMkLst>
            <pc:docMk/>
            <pc:sldMk cId="2020363674" sldId="261"/>
            <ac:spMk id="11" creationId="{E81BF4F6-F2CF-4984-9D14-D6966D92F99F}"/>
          </ac:spMkLst>
        </pc:spChg>
        <pc:picChg chg="add">
          <ac:chgData name="dwayne scott" userId="5b2fa553287f2055" providerId="LiveId" clId="{AA5AEB59-8ABE-433E-9B27-2A95D670EA86}" dt="2024-05-05T13:38:59.393" v="39" actId="26606"/>
          <ac:picMkLst>
            <pc:docMk/>
            <pc:sldMk cId="2020363674" sldId="261"/>
            <ac:picMk id="5" creationId="{22285857-EB6D-F3A1-B9E9-8CAA72E73091}"/>
          </ac:picMkLst>
        </pc:picChg>
      </pc:sldChg>
      <pc:sldChg chg="addSp modSp mod setBg">
        <pc:chgData name="dwayne scott" userId="5b2fa553287f2055" providerId="LiveId" clId="{AA5AEB59-8ABE-433E-9B27-2A95D670EA86}" dt="2024-05-05T13:32:40.371" v="29" actId="26606"/>
        <pc:sldMkLst>
          <pc:docMk/>
          <pc:sldMk cId="2895548740" sldId="262"/>
        </pc:sldMkLst>
        <pc:spChg chg="mod">
          <ac:chgData name="dwayne scott" userId="5b2fa553287f2055" providerId="LiveId" clId="{AA5AEB59-8ABE-433E-9B27-2A95D670EA86}" dt="2024-05-05T13:32:40.371" v="29" actId="26606"/>
          <ac:spMkLst>
            <pc:docMk/>
            <pc:sldMk cId="2895548740" sldId="262"/>
            <ac:spMk id="2" creationId="{341B027F-0CD9-3EA6-F737-766123901900}"/>
          </ac:spMkLst>
        </pc:spChg>
        <pc:spChg chg="mod">
          <ac:chgData name="dwayne scott" userId="5b2fa553287f2055" providerId="LiveId" clId="{AA5AEB59-8ABE-433E-9B27-2A95D670EA86}" dt="2024-05-05T13:32:40.371" v="29" actId="26606"/>
          <ac:spMkLst>
            <pc:docMk/>
            <pc:sldMk cId="2895548740" sldId="262"/>
            <ac:spMk id="3" creationId="{17CF9A76-4C12-3613-67B7-4573CBB46A7D}"/>
          </ac:spMkLst>
        </pc:spChg>
        <pc:spChg chg="add">
          <ac:chgData name="dwayne scott" userId="5b2fa553287f2055" providerId="LiveId" clId="{AA5AEB59-8ABE-433E-9B27-2A95D670EA86}" dt="2024-05-05T13:32:40.371" v="29" actId="26606"/>
          <ac:spMkLst>
            <pc:docMk/>
            <pc:sldMk cId="2895548740" sldId="262"/>
            <ac:spMk id="9" creationId="{D009D6D5-DAC2-4A8B-A17A-E206B9012D09}"/>
          </ac:spMkLst>
        </pc:spChg>
        <pc:picChg chg="add">
          <ac:chgData name="dwayne scott" userId="5b2fa553287f2055" providerId="LiveId" clId="{AA5AEB59-8ABE-433E-9B27-2A95D670EA86}" dt="2024-05-05T13:32:40.371" v="29" actId="26606"/>
          <ac:picMkLst>
            <pc:docMk/>
            <pc:sldMk cId="2895548740" sldId="262"/>
            <ac:picMk id="5" creationId="{381512A9-8517-2278-FF10-E2806FF8C45D}"/>
          </ac:picMkLst>
        </pc:picChg>
      </pc:sldChg>
      <pc:sldChg chg="addSp delSp modSp mod setBg">
        <pc:chgData name="dwayne scott" userId="5b2fa553287f2055" providerId="LiveId" clId="{AA5AEB59-8ABE-433E-9B27-2A95D670EA86}" dt="2024-05-05T13:31:01.168" v="19" actId="478"/>
        <pc:sldMkLst>
          <pc:docMk/>
          <pc:sldMk cId="3656947659" sldId="263"/>
        </pc:sldMkLst>
        <pc:spChg chg="mod">
          <ac:chgData name="dwayne scott" userId="5b2fa553287f2055" providerId="LiveId" clId="{AA5AEB59-8ABE-433E-9B27-2A95D670EA86}" dt="2024-05-05T13:30:57.814" v="18" actId="26606"/>
          <ac:spMkLst>
            <pc:docMk/>
            <pc:sldMk cId="3656947659" sldId="263"/>
            <ac:spMk id="2" creationId="{9B2C5CE6-81BA-F60E-6F70-B5B42A96477D}"/>
          </ac:spMkLst>
        </pc:spChg>
        <pc:spChg chg="del mod">
          <ac:chgData name="dwayne scott" userId="5b2fa553287f2055" providerId="LiveId" clId="{AA5AEB59-8ABE-433E-9B27-2A95D670EA86}" dt="2024-05-05T13:31:01.168" v="19" actId="478"/>
          <ac:spMkLst>
            <pc:docMk/>
            <pc:sldMk cId="3656947659" sldId="263"/>
            <ac:spMk id="4" creationId="{CC26BF71-DD09-D140-0199-107D4D022901}"/>
          </ac:spMkLst>
        </pc:spChg>
        <pc:spChg chg="add">
          <ac:chgData name="dwayne scott" userId="5b2fa553287f2055" providerId="LiveId" clId="{AA5AEB59-8ABE-433E-9B27-2A95D670EA86}" dt="2024-05-05T13:30:57.814" v="18" actId="26606"/>
          <ac:spMkLst>
            <pc:docMk/>
            <pc:sldMk cId="3656947659" sldId="263"/>
            <ac:spMk id="3079" creationId="{47942995-B07F-4636-9A06-C6A104B260A8}"/>
          </ac:spMkLst>
        </pc:spChg>
        <pc:spChg chg="add">
          <ac:chgData name="dwayne scott" userId="5b2fa553287f2055" providerId="LiveId" clId="{AA5AEB59-8ABE-433E-9B27-2A95D670EA86}" dt="2024-05-05T13:30:57.814" v="18" actId="26606"/>
          <ac:spMkLst>
            <pc:docMk/>
            <pc:sldMk cId="3656947659" sldId="263"/>
            <ac:spMk id="3086" creationId="{B81933D1-5615-42C7-9C0B-4EB7105CCE2D}"/>
          </ac:spMkLst>
        </pc:spChg>
        <pc:spChg chg="add">
          <ac:chgData name="dwayne scott" userId="5b2fa553287f2055" providerId="LiveId" clId="{AA5AEB59-8ABE-433E-9B27-2A95D670EA86}" dt="2024-05-05T13:30:57.814" v="18" actId="26606"/>
          <ac:spMkLst>
            <pc:docMk/>
            <pc:sldMk cId="3656947659" sldId="263"/>
            <ac:spMk id="3088" creationId="{19C9EAEA-39D0-4B0E-A0EB-51E7B26740B1}"/>
          </ac:spMkLst>
        </pc:spChg>
        <pc:grpChg chg="add">
          <ac:chgData name="dwayne scott" userId="5b2fa553287f2055" providerId="LiveId" clId="{AA5AEB59-8ABE-433E-9B27-2A95D670EA86}" dt="2024-05-05T13:30:57.814" v="18" actId="26606"/>
          <ac:grpSpMkLst>
            <pc:docMk/>
            <pc:sldMk cId="3656947659" sldId="263"/>
            <ac:grpSpMk id="3081" creationId="{032D8612-31EB-44CF-A1D0-14FD4C705424}"/>
          </ac:grpSpMkLst>
        </pc:grpChg>
        <pc:picChg chg="add mod">
          <ac:chgData name="dwayne scott" userId="5b2fa553287f2055" providerId="LiveId" clId="{AA5AEB59-8ABE-433E-9B27-2A95D670EA86}" dt="2024-05-05T13:30:57.814" v="18" actId="26606"/>
          <ac:picMkLst>
            <pc:docMk/>
            <pc:sldMk cId="3656947659" sldId="263"/>
            <ac:picMk id="3074" creationId="{91475A49-B437-AE35-9864-FF5136BFB0C5}"/>
          </ac:picMkLst>
        </pc:picChg>
      </pc:sldChg>
      <pc:sldChg chg="addSp delSp modSp mod setBg">
        <pc:chgData name="dwayne scott" userId="5b2fa553287f2055" providerId="LiveId" clId="{AA5AEB59-8ABE-433E-9B27-2A95D670EA86}" dt="2024-05-05T13:38:46.596" v="38" actId="26606"/>
        <pc:sldMkLst>
          <pc:docMk/>
          <pc:sldMk cId="1408689913" sldId="264"/>
        </pc:sldMkLst>
        <pc:spChg chg="mod">
          <ac:chgData name="dwayne scott" userId="5b2fa553287f2055" providerId="LiveId" clId="{AA5AEB59-8ABE-433E-9B27-2A95D670EA86}" dt="2024-05-05T13:38:46.596" v="38" actId="26606"/>
          <ac:spMkLst>
            <pc:docMk/>
            <pc:sldMk cId="1408689913" sldId="264"/>
            <ac:spMk id="2" creationId="{8F62F362-4906-E2D0-8060-7D4095D1347E}"/>
          </ac:spMkLst>
        </pc:spChg>
        <pc:spChg chg="mod">
          <ac:chgData name="dwayne scott" userId="5b2fa553287f2055" providerId="LiveId" clId="{AA5AEB59-8ABE-433E-9B27-2A95D670EA86}" dt="2024-05-05T13:38:46.596" v="38" actId="26606"/>
          <ac:spMkLst>
            <pc:docMk/>
            <pc:sldMk cId="1408689913" sldId="264"/>
            <ac:spMk id="3" creationId="{02B79A00-A041-2AC9-E47E-9D8FCA8C0C9D}"/>
          </ac:spMkLst>
        </pc:spChg>
        <pc:spChg chg="add">
          <ac:chgData name="dwayne scott" userId="5b2fa553287f2055" providerId="LiveId" clId="{AA5AEB59-8ABE-433E-9B27-2A95D670EA86}" dt="2024-05-05T13:38:46.596" v="38" actId="26606"/>
          <ac:spMkLst>
            <pc:docMk/>
            <pc:sldMk cId="1408689913" sldId="264"/>
            <ac:spMk id="13" creationId="{C0763A76-9F1C-4FC5-82B7-DD475DA461B2}"/>
          </ac:spMkLst>
        </pc:spChg>
        <pc:spChg chg="add">
          <ac:chgData name="dwayne scott" userId="5b2fa553287f2055" providerId="LiveId" clId="{AA5AEB59-8ABE-433E-9B27-2A95D670EA86}" dt="2024-05-05T13:38:46.596" v="38" actId="26606"/>
          <ac:spMkLst>
            <pc:docMk/>
            <pc:sldMk cId="1408689913" sldId="264"/>
            <ac:spMk id="14" creationId="{E81BF4F6-F2CF-4984-9D14-D6966D92F99F}"/>
          </ac:spMkLst>
        </pc:spChg>
        <pc:grpChg chg="add del">
          <ac:chgData name="dwayne scott" userId="5b2fa553287f2055" providerId="LiveId" clId="{AA5AEB59-8ABE-433E-9B27-2A95D670EA86}" dt="2024-05-05T13:38:46.587" v="37" actId="26606"/>
          <ac:grpSpMkLst>
            <pc:docMk/>
            <pc:sldMk cId="1408689913" sldId="264"/>
            <ac:grpSpMk id="9" creationId="{5EFBDE31-BB3E-6CFC-23CD-B5976DA38438}"/>
          </ac:grpSpMkLst>
        </pc:grpChg>
        <pc:picChg chg="add del">
          <ac:chgData name="dwayne scott" userId="5b2fa553287f2055" providerId="LiveId" clId="{AA5AEB59-8ABE-433E-9B27-2A95D670EA86}" dt="2024-05-05T13:38:46.587" v="37" actId="26606"/>
          <ac:picMkLst>
            <pc:docMk/>
            <pc:sldMk cId="1408689913" sldId="264"/>
            <ac:picMk id="5" creationId="{6963D34A-10D0-E4A2-63B9-3DAB66C253BE}"/>
          </ac:picMkLst>
        </pc:picChg>
        <pc:picChg chg="add">
          <ac:chgData name="dwayne scott" userId="5b2fa553287f2055" providerId="LiveId" clId="{AA5AEB59-8ABE-433E-9B27-2A95D670EA86}" dt="2024-05-05T13:38:46.596" v="38" actId="26606"/>
          <ac:picMkLst>
            <pc:docMk/>
            <pc:sldMk cId="1408689913" sldId="264"/>
            <ac:picMk id="15" creationId="{1B5C3419-2EDB-7210-F309-95807F5BDAD8}"/>
          </ac:picMkLst>
        </pc:picChg>
      </pc:sldChg>
      <pc:sldChg chg="addSp modSp mod setBg">
        <pc:chgData name="dwayne scott" userId="5b2fa553287f2055" providerId="LiveId" clId="{AA5AEB59-8ABE-433E-9B27-2A95D670EA86}" dt="2024-05-05T13:32:29.471" v="28" actId="26606"/>
        <pc:sldMkLst>
          <pc:docMk/>
          <pc:sldMk cId="3702840238" sldId="265"/>
        </pc:sldMkLst>
        <pc:spChg chg="mod">
          <ac:chgData name="dwayne scott" userId="5b2fa553287f2055" providerId="LiveId" clId="{AA5AEB59-8ABE-433E-9B27-2A95D670EA86}" dt="2024-05-05T13:32:29.471" v="28" actId="26606"/>
          <ac:spMkLst>
            <pc:docMk/>
            <pc:sldMk cId="3702840238" sldId="265"/>
            <ac:spMk id="4" creationId="{D98B3667-55E7-DC79-0BCC-1A34FB70304B}"/>
          </ac:spMkLst>
        </pc:spChg>
        <pc:spChg chg="mod">
          <ac:chgData name="dwayne scott" userId="5b2fa553287f2055" providerId="LiveId" clId="{AA5AEB59-8ABE-433E-9B27-2A95D670EA86}" dt="2024-05-05T13:32:29.471" v="28" actId="26606"/>
          <ac:spMkLst>
            <pc:docMk/>
            <pc:sldMk cId="3702840238" sldId="265"/>
            <ac:spMk id="5" creationId="{BFC09A36-FAB7-B85A-58CE-E0C91BF0B745}"/>
          </ac:spMkLst>
        </pc:spChg>
        <pc:spChg chg="add">
          <ac:chgData name="dwayne scott" userId="5b2fa553287f2055" providerId="LiveId" clId="{AA5AEB59-8ABE-433E-9B27-2A95D670EA86}" dt="2024-05-05T13:32:29.471" v="28" actId="26606"/>
          <ac:spMkLst>
            <pc:docMk/>
            <pc:sldMk cId="3702840238" sldId="265"/>
            <ac:spMk id="5127" creationId="{91DC6ABD-215C-4EA8-A483-CEF5B99AB385}"/>
          </ac:spMkLst>
        </pc:spChg>
        <pc:spChg chg="add">
          <ac:chgData name="dwayne scott" userId="5b2fa553287f2055" providerId="LiveId" clId="{AA5AEB59-8ABE-433E-9B27-2A95D670EA86}" dt="2024-05-05T13:32:29.471" v="28" actId="26606"/>
          <ac:spMkLst>
            <pc:docMk/>
            <pc:sldMk cId="3702840238" sldId="265"/>
            <ac:spMk id="5133" creationId="{04357C93-F0CB-4A1C-8F77-4E9063789819}"/>
          </ac:spMkLst>
        </pc:spChg>
        <pc:grpChg chg="add">
          <ac:chgData name="dwayne scott" userId="5b2fa553287f2055" providerId="LiveId" clId="{AA5AEB59-8ABE-433E-9B27-2A95D670EA86}" dt="2024-05-05T13:32:29.471" v="28" actId="26606"/>
          <ac:grpSpMkLst>
            <pc:docMk/>
            <pc:sldMk cId="3702840238" sldId="265"/>
            <ac:grpSpMk id="5129" creationId="{3AF6A671-C637-4547-85F4-51B6D1881399}"/>
          </ac:grpSpMkLst>
        </pc:grpChg>
        <pc:picChg chg="add mod">
          <ac:chgData name="dwayne scott" userId="5b2fa553287f2055" providerId="LiveId" clId="{AA5AEB59-8ABE-433E-9B27-2A95D670EA86}" dt="2024-05-05T13:32:29.471" v="28" actId="26606"/>
          <ac:picMkLst>
            <pc:docMk/>
            <pc:sldMk cId="3702840238" sldId="265"/>
            <ac:picMk id="5122" creationId="{BB8F9DD6-4EBE-1BD2-3D7A-DDFB13190635}"/>
          </ac:picMkLst>
        </pc:picChg>
      </pc:sldChg>
      <pc:sldChg chg="addSp modSp mod setBg">
        <pc:chgData name="dwayne scott" userId="5b2fa553287f2055" providerId="LiveId" clId="{AA5AEB59-8ABE-433E-9B27-2A95D670EA86}" dt="2024-05-05T13:38:34.799" v="35" actId="403"/>
        <pc:sldMkLst>
          <pc:docMk/>
          <pc:sldMk cId="1824961366" sldId="267"/>
        </pc:sldMkLst>
        <pc:spChg chg="mod">
          <ac:chgData name="dwayne scott" userId="5b2fa553287f2055" providerId="LiveId" clId="{AA5AEB59-8ABE-433E-9B27-2A95D670EA86}" dt="2024-05-05T13:38:31.855" v="32" actId="26606"/>
          <ac:spMkLst>
            <pc:docMk/>
            <pc:sldMk cId="1824961366" sldId="267"/>
            <ac:spMk id="2" creationId="{D5EB27DA-55BC-F2F1-CDF4-0EBB0FBC28C2}"/>
          </ac:spMkLst>
        </pc:spChg>
        <pc:spChg chg="mod">
          <ac:chgData name="dwayne scott" userId="5b2fa553287f2055" providerId="LiveId" clId="{AA5AEB59-8ABE-433E-9B27-2A95D670EA86}" dt="2024-05-05T13:38:34.799" v="35" actId="403"/>
          <ac:spMkLst>
            <pc:docMk/>
            <pc:sldMk cId="1824961366" sldId="267"/>
            <ac:spMk id="3" creationId="{E9EA5F73-94E8-99FC-E217-77E7320033E9}"/>
          </ac:spMkLst>
        </pc:spChg>
        <pc:grpChg chg="add">
          <ac:chgData name="dwayne scott" userId="5b2fa553287f2055" providerId="LiveId" clId="{AA5AEB59-8ABE-433E-9B27-2A95D670EA86}" dt="2024-05-05T13:38:31.855" v="32" actId="26606"/>
          <ac:grpSpMkLst>
            <pc:docMk/>
            <pc:sldMk cId="1824961366" sldId="267"/>
            <ac:grpSpMk id="6151" creationId="{6258F736-B256-8039-9DC6-F4E49A5C5AD5}"/>
          </ac:grpSpMkLst>
        </pc:grpChg>
        <pc:picChg chg="add mod">
          <ac:chgData name="dwayne scott" userId="5b2fa553287f2055" providerId="LiveId" clId="{AA5AEB59-8ABE-433E-9B27-2A95D670EA86}" dt="2024-05-05T13:38:31.855" v="32" actId="26606"/>
          <ac:picMkLst>
            <pc:docMk/>
            <pc:sldMk cId="1824961366" sldId="267"/>
            <ac:picMk id="6146" creationId="{7632748F-A303-E99D-5C15-389ECFD6ECA3}"/>
          </ac:picMkLst>
        </pc:picChg>
      </pc:sldChg>
      <pc:sldChg chg="addSp delSp modSp new mod setBg modClrScheme chgLayout">
        <pc:chgData name="dwayne scott" userId="5b2fa553287f2055" providerId="LiveId" clId="{AA5AEB59-8ABE-433E-9B27-2A95D670EA86}" dt="2024-05-05T13:30:05.211" v="5" actId="26606"/>
        <pc:sldMkLst>
          <pc:docMk/>
          <pc:sldMk cId="2469182491" sldId="268"/>
        </pc:sldMkLst>
        <pc:spChg chg="del mod ord">
          <ac:chgData name="dwayne scott" userId="5b2fa553287f2055" providerId="LiveId" clId="{AA5AEB59-8ABE-433E-9B27-2A95D670EA86}" dt="2024-05-05T13:28:59.362" v="1" actId="700"/>
          <ac:spMkLst>
            <pc:docMk/>
            <pc:sldMk cId="2469182491" sldId="268"/>
            <ac:spMk id="2" creationId="{AD0135F3-904C-DABF-E2D8-4997826B4E90}"/>
          </ac:spMkLst>
        </pc:spChg>
        <pc:spChg chg="del mod ord">
          <ac:chgData name="dwayne scott" userId="5b2fa553287f2055" providerId="LiveId" clId="{AA5AEB59-8ABE-433E-9B27-2A95D670EA86}" dt="2024-05-05T13:28:59.362" v="1" actId="700"/>
          <ac:spMkLst>
            <pc:docMk/>
            <pc:sldMk cId="2469182491" sldId="268"/>
            <ac:spMk id="3" creationId="{91AE8F06-B2C9-D722-2FC0-E010789AA793}"/>
          </ac:spMkLst>
        </pc:spChg>
        <pc:spChg chg="add mod or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4" creationId="{033F9CC6-A68B-7073-487C-BC4A85477CCA}"/>
          </ac:spMkLst>
        </pc:spChg>
        <pc:spChg chg="add mod or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5" creationId="{F7286412-BF00-0920-2381-8A58A3317247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31" creationId="{362D44EE-C852-4460-B8B5-C4F2BC20510C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33" creationId="{658970D8-8D1D-4B5C-894B-E871CC86543D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35" creationId="{F227E5B6-9132-43CA-B503-37A18562ADF2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37" creationId="{03C2051E-A88D-48E5-BACF-AAED17892722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39" creationId="{7821A508-2985-4905-874A-527429BAABFA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41" creationId="{D2929CB1-0E3C-4B2D-ADC5-0154FB33BA44}"/>
          </ac:spMkLst>
        </pc:spChg>
        <pc:spChg chg="add">
          <ac:chgData name="dwayne scott" userId="5b2fa553287f2055" providerId="LiveId" clId="{AA5AEB59-8ABE-433E-9B27-2A95D670EA86}" dt="2024-05-05T13:30:05.211" v="5" actId="26606"/>
          <ac:spMkLst>
            <pc:docMk/>
            <pc:sldMk cId="2469182491" sldId="268"/>
            <ac:spMk id="1043" creationId="{5F2F0C84-BE8C-4DC2-A6D3-30349A801D5C}"/>
          </ac:spMkLst>
        </pc:spChg>
        <pc:picChg chg="add mod">
          <ac:chgData name="dwayne scott" userId="5b2fa553287f2055" providerId="LiveId" clId="{AA5AEB59-8ABE-433E-9B27-2A95D670EA86}" dt="2024-05-05T13:30:05.211" v="5" actId="26606"/>
          <ac:picMkLst>
            <pc:docMk/>
            <pc:sldMk cId="2469182491" sldId="268"/>
            <ac:picMk id="1026" creationId="{506ED47E-962E-D8D5-5CEA-98CA4ECE5FD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4FE0E-85DD-4BBF-BFED-D022801AF18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DEE4AC0-0CA6-4897-BDA4-C2B307A940CE}">
      <dgm:prSet/>
      <dgm:spPr/>
      <dgm:t>
        <a:bodyPr/>
        <a:lstStyle/>
        <a:p>
          <a:r>
            <a:rPr lang="en-US" b="0" i="0"/>
            <a:t>Expository Sermons: These sermons explain and explore a specific passage or book of the Bible in detail, often verse by verse. Example: A sermon on Psalm 23, unpacking its meaning and relevance to daily life.</a:t>
          </a:r>
          <a:endParaRPr lang="en-US"/>
        </a:p>
      </dgm:t>
    </dgm:pt>
    <dgm:pt modelId="{8E14E613-05F2-4AF9-AAEE-740ED07433ED}" type="parTrans" cxnId="{0F7E64E6-F557-4368-9EDF-5D9A800CDC4D}">
      <dgm:prSet/>
      <dgm:spPr/>
      <dgm:t>
        <a:bodyPr/>
        <a:lstStyle/>
        <a:p>
          <a:endParaRPr lang="en-US"/>
        </a:p>
      </dgm:t>
    </dgm:pt>
    <dgm:pt modelId="{81FE8C68-5E3B-4637-8A7B-20DC9C75E18B}" type="sibTrans" cxnId="{0F7E64E6-F557-4368-9EDF-5D9A800CDC4D}">
      <dgm:prSet/>
      <dgm:spPr/>
      <dgm:t>
        <a:bodyPr/>
        <a:lstStyle/>
        <a:p>
          <a:endParaRPr lang="en-US"/>
        </a:p>
      </dgm:t>
    </dgm:pt>
    <dgm:pt modelId="{F039A272-8BE8-4693-AB22-B55644C0FAAB}">
      <dgm:prSet/>
      <dgm:spPr/>
      <dgm:t>
        <a:bodyPr/>
        <a:lstStyle/>
        <a:p>
          <a:r>
            <a:rPr lang="en-US" b="0" i="0"/>
            <a:t>Topical Sermons: These sermons address specific topics or themes relevant to the audience, drawing from various passages of scripture to support the message. Example: A sermon on forgiveness, exploring biblical principles and examples of forgiveness.</a:t>
          </a:r>
          <a:endParaRPr lang="en-US"/>
        </a:p>
      </dgm:t>
    </dgm:pt>
    <dgm:pt modelId="{2A1C3737-68DA-4212-BF81-F9D522D77734}" type="parTrans" cxnId="{6192A809-C165-414E-91BC-23B97C0554E5}">
      <dgm:prSet/>
      <dgm:spPr/>
      <dgm:t>
        <a:bodyPr/>
        <a:lstStyle/>
        <a:p>
          <a:endParaRPr lang="en-US"/>
        </a:p>
      </dgm:t>
    </dgm:pt>
    <dgm:pt modelId="{227F10AB-E922-4799-9773-45C2976654D2}" type="sibTrans" cxnId="{6192A809-C165-414E-91BC-23B97C0554E5}">
      <dgm:prSet/>
      <dgm:spPr/>
      <dgm:t>
        <a:bodyPr/>
        <a:lstStyle/>
        <a:p>
          <a:endParaRPr lang="en-US"/>
        </a:p>
      </dgm:t>
    </dgm:pt>
    <dgm:pt modelId="{5080C003-0989-4ECC-BF83-4B91C619E041}" type="pres">
      <dgm:prSet presAssocID="{A134FE0E-85DD-4BBF-BFED-D022801AF180}" presName="linear" presStyleCnt="0">
        <dgm:presLayoutVars>
          <dgm:animLvl val="lvl"/>
          <dgm:resizeHandles val="exact"/>
        </dgm:presLayoutVars>
      </dgm:prSet>
      <dgm:spPr/>
    </dgm:pt>
    <dgm:pt modelId="{0189A374-A713-4945-90FF-E07D89310A0E}" type="pres">
      <dgm:prSet presAssocID="{6DEE4AC0-0CA6-4897-BDA4-C2B307A940C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254F378-7C35-448B-BCAF-07EE7E85D494}" type="pres">
      <dgm:prSet presAssocID="{81FE8C68-5E3B-4637-8A7B-20DC9C75E18B}" presName="spacer" presStyleCnt="0"/>
      <dgm:spPr/>
    </dgm:pt>
    <dgm:pt modelId="{6FA37E58-7252-4C34-B5E3-E43C25C8072B}" type="pres">
      <dgm:prSet presAssocID="{F039A272-8BE8-4693-AB22-B55644C0FAA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192A809-C165-414E-91BC-23B97C0554E5}" srcId="{A134FE0E-85DD-4BBF-BFED-D022801AF180}" destId="{F039A272-8BE8-4693-AB22-B55644C0FAAB}" srcOrd="1" destOrd="0" parTransId="{2A1C3737-68DA-4212-BF81-F9D522D77734}" sibTransId="{227F10AB-E922-4799-9773-45C2976654D2}"/>
    <dgm:cxn modelId="{CF94E826-9C52-4206-B524-5BB5A664DA76}" type="presOf" srcId="{A134FE0E-85DD-4BBF-BFED-D022801AF180}" destId="{5080C003-0989-4ECC-BF83-4B91C619E041}" srcOrd="0" destOrd="0" presId="urn:microsoft.com/office/officeart/2005/8/layout/vList2"/>
    <dgm:cxn modelId="{10B6FA5E-6105-4091-9519-C6E62E7327A8}" type="presOf" srcId="{F039A272-8BE8-4693-AB22-B55644C0FAAB}" destId="{6FA37E58-7252-4C34-B5E3-E43C25C8072B}" srcOrd="0" destOrd="0" presId="urn:microsoft.com/office/officeart/2005/8/layout/vList2"/>
    <dgm:cxn modelId="{D9DB1269-952A-4300-AA30-6FADC9CC7AE2}" type="presOf" srcId="{6DEE4AC0-0CA6-4897-BDA4-C2B307A940CE}" destId="{0189A374-A713-4945-90FF-E07D89310A0E}" srcOrd="0" destOrd="0" presId="urn:microsoft.com/office/officeart/2005/8/layout/vList2"/>
    <dgm:cxn modelId="{0F7E64E6-F557-4368-9EDF-5D9A800CDC4D}" srcId="{A134FE0E-85DD-4BBF-BFED-D022801AF180}" destId="{6DEE4AC0-0CA6-4897-BDA4-C2B307A940CE}" srcOrd="0" destOrd="0" parTransId="{8E14E613-05F2-4AF9-AAEE-740ED07433ED}" sibTransId="{81FE8C68-5E3B-4637-8A7B-20DC9C75E18B}"/>
    <dgm:cxn modelId="{408D44C7-A34E-436C-A219-DAE1E384C4AC}" type="presParOf" srcId="{5080C003-0989-4ECC-BF83-4B91C619E041}" destId="{0189A374-A713-4945-90FF-E07D89310A0E}" srcOrd="0" destOrd="0" presId="urn:microsoft.com/office/officeart/2005/8/layout/vList2"/>
    <dgm:cxn modelId="{567A72FB-0867-4483-989B-80287D6F8B81}" type="presParOf" srcId="{5080C003-0989-4ECC-BF83-4B91C619E041}" destId="{2254F378-7C35-448B-BCAF-07EE7E85D494}" srcOrd="1" destOrd="0" presId="urn:microsoft.com/office/officeart/2005/8/layout/vList2"/>
    <dgm:cxn modelId="{A767D362-A608-4EAF-B7E1-4DEF64609813}" type="presParOf" srcId="{5080C003-0989-4ECC-BF83-4B91C619E041}" destId="{6FA37E58-7252-4C34-B5E3-E43C25C807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9A374-A713-4945-90FF-E07D89310A0E}">
      <dsp:nvSpPr>
        <dsp:cNvPr id="0" name=""/>
        <dsp:cNvSpPr/>
      </dsp:nvSpPr>
      <dsp:spPr>
        <a:xfrm>
          <a:off x="0" y="192136"/>
          <a:ext cx="6002110" cy="16450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Expository Sermons: These sermons explain and explore a specific passage or book of the Bible in detail, often verse by verse. Example: A sermon on Psalm 23, unpacking its meaning and relevance to daily life.</a:t>
          </a:r>
          <a:endParaRPr lang="en-US" sz="1900" kern="1200"/>
        </a:p>
      </dsp:txBody>
      <dsp:txXfrm>
        <a:off x="80303" y="272439"/>
        <a:ext cx="5841504" cy="1484414"/>
      </dsp:txXfrm>
    </dsp:sp>
    <dsp:sp modelId="{6FA37E58-7252-4C34-B5E3-E43C25C8072B}">
      <dsp:nvSpPr>
        <dsp:cNvPr id="0" name=""/>
        <dsp:cNvSpPr/>
      </dsp:nvSpPr>
      <dsp:spPr>
        <a:xfrm>
          <a:off x="0" y="1891877"/>
          <a:ext cx="6002110" cy="164502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Topical Sermons: These sermons address specific topics or themes relevant to the audience, drawing from various passages of scripture to support the message. Example: A sermon on forgiveness, exploring biblical principles and examples of forgiveness.</a:t>
          </a:r>
          <a:endParaRPr lang="en-US" sz="1900" kern="1200"/>
        </a:p>
      </dsp:txBody>
      <dsp:txXfrm>
        <a:off x="80303" y="1972180"/>
        <a:ext cx="5841504" cy="1484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7F72-B6E4-A693-4837-8FD9CB6F5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EE21A-2E1A-72D3-4120-38BFDE8F9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AC503-95CD-2542-7CC4-D2498263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B6233-CD1A-65DB-ACA1-64726EA3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F7FC5-640C-B323-BDE7-ED8F7A0F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99711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1B5C2-CF54-A27D-1844-6E53E233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B63DA1-98EB-8734-E0A4-4025078CB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F47DA-786A-728E-A1A3-46B2B482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41112-69E2-D112-55BF-A7825F3F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A68EF-174A-61E8-B8EE-FB5450BC2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63672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7AF606-AC30-3B7F-DF0F-EF15D2490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C2AA5-DE76-F51E-6083-6D7F08849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EE5DF-B942-C66D-82A2-0E21510E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4957D-C5AD-B794-9A33-B2EDE726C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72AE6-E303-914D-2B4B-A0688F4D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02743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A58E1-6E0D-9402-E50D-B25D7FC1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9841D-9ECC-FE06-70EB-191CDCE6F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311F-1992-3D16-2458-CAA6A6A9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E2BDF-CA4D-13FC-079C-BBBD4684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F894C-F58A-CFCE-2435-D0169222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0604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2260-0890-F0A7-0B12-5E6C1AB2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E4EE4-AFB7-1408-D0EB-11ADE8E0E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17C9-FBD3-3A1E-B0A9-A87E952E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BF03-4AAC-BC81-3F67-62D5FA1B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9B0AA-AA45-4221-A1F8-E2BB61E01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6169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EDA1-D6DB-DB92-99AA-0F117173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A42AD-4E4D-FB3F-F604-A36399871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F3FBF-7DE8-ECB6-072F-F38D0FF6C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EFEC2-6127-92D4-F3CF-422C0FDE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373D8-37D0-EEA8-21F9-3C25621A4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F6CA2-8780-0326-4549-A07EF4DA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12058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04B06-D863-412F-E92C-9947EC6E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EFA37-2F2F-F57E-C1D2-731743603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E89D3-F6A2-3D77-5E4F-462CE7FE2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1C012-342E-DE2E-EEAF-8853563E7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FA57A-8187-0F9D-9957-3452B8817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4ACD2B-C742-3CE5-9290-930384A1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CFDD1-1925-26D0-71AE-5DF3EAA7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78FD2-C18F-49F4-6D7E-63771768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93486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63115-63D9-649F-48D0-5D2A7541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FBA1D-E926-4846-1DE1-0FF29763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295D0-5517-4275-9C9B-6DB1F5D0E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FE046-5840-03AF-1815-D7B1CA40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46744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2D604-5BEA-E366-68FA-F3980C342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9163A-9298-E9A4-B151-E2886754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3AF92-0EF4-8F26-132D-5D2B7BFB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44350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11BC6-68BB-6881-7A6A-00FEAEDE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A8B2C-E2FF-0093-9A54-3E2916958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05DB7-E475-E136-D9D7-325D92392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0470E-479C-F235-20D3-A7885FD3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5177-4904-6E20-7EAC-219B061A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EF39B-DE4E-7B5A-F8B8-A24F6F69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79290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7F4D4-233E-BCC9-5A72-810AC354C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B0B641-09F9-B2B2-F6AF-0D94FF196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9A558-59DC-14C3-DAD1-C6BFC59CA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FD937-8F21-5D1A-6F62-F5B6771E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6D59F-4634-439D-7AAB-2B2F806D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FBE24-BD9E-E9E4-C4D5-F379EC58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90768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1E4EA-F337-FCD9-5CFB-CB9465C7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05C7A-8800-C4C2-63B0-3E65B4D9D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42ED-ED44-7D79-7763-040B95F94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A9DA34-BB2C-41E0-8CD0-70E0EF710F12}" type="datetimeFigureOut">
              <a:rPr lang="en-JM" smtClean="0"/>
              <a:t>5/5/2024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EA0FB-0295-D72A-DD0A-1AD35BA1B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7E77B-1A47-2E8D-EB6E-4A47E1C6C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D63B9F-AA3A-4BB1-909B-F37AFCAC324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90900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2F5FC-B5BF-DCC4-9D4A-5B9605DCCE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M" dirty="0"/>
              <a:t>Central Jamaica Conference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F40D4-F4BA-ED61-C363-5FF8FB6191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JM" dirty="0"/>
              <a:t>Child Preachers Training </a:t>
            </a:r>
          </a:p>
          <a:p>
            <a:r>
              <a:rPr lang="en-JM" dirty="0"/>
              <a:t>Sermon Preparation </a:t>
            </a:r>
          </a:p>
        </p:txBody>
      </p:sp>
    </p:spTree>
    <p:extLst>
      <p:ext uri="{BB962C8B-B14F-4D97-AF65-F5344CB8AC3E}">
        <p14:creationId xmlns:p14="http://schemas.microsoft.com/office/powerpoint/2010/main" val="4131802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3E7A5D-4C6F-C9DD-E147-5FF3995A7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JM" sz="4000"/>
              <a:t>How to prepare for your Sermon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298CF-B4D3-9404-B660-4ADC1627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Prepare Yourself: take time to pray and meditate, seeking God's guidance, wisdom, and inspiration.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Understand Your Audience: Familiarize yourself with the age group, interests, and attention span of the children you'll be speaking to. Adapt your language, content, and delivery style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Choose a Relevant Topic/ Scripture: Select a topic that is age-appropriate, relatable, and relevant. Prepare to use stories, examples, and illustrations that resonate with their experiences and interests.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Do your research: review other books, find illustrations and stories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Simplify the Message: Break down complex concepts into simple, easy-to-understand nuggets.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b="0" i="0">
                <a:effectLst/>
                <a:highlight>
                  <a:srgbClr val="FFFFFF"/>
                </a:highlight>
                <a:latin typeface="Söhne"/>
              </a:rPr>
              <a:t>Practice: Rehearse your sermon delivery to ensure clarity, timing, and effectiveness. </a:t>
            </a:r>
            <a:endParaRPr lang="en-JM" sz="1300"/>
          </a:p>
        </p:txBody>
      </p:sp>
      <p:pic>
        <p:nvPicPr>
          <p:cNvPr id="5" name="Picture 4" descr="Different coloured question marks">
            <a:extLst>
              <a:ext uri="{FF2B5EF4-FFF2-40B4-BE49-F238E27FC236}">
                <a16:creationId xmlns:a16="http://schemas.microsoft.com/office/drawing/2014/main" id="{22285857-EB6D-F3A1-B9E9-8CAA72E730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79" r="2666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36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27DA-55BC-F2F1-CDF4-0EBB0FBC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616203"/>
          </a:xfrm>
        </p:spPr>
        <p:txBody>
          <a:bodyPr anchor="b">
            <a:normAutofit/>
          </a:bodyPr>
          <a:lstStyle/>
          <a:p>
            <a:r>
              <a:rPr lang="en-JM" sz="3200"/>
              <a:t>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A5F73-94E8-99FC-E217-77E73200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455821" cy="3447832"/>
          </a:xfrm>
        </p:spPr>
        <p:txBody>
          <a:bodyPr anchor="t">
            <a:normAutofit/>
          </a:bodyPr>
          <a:lstStyle/>
          <a:p>
            <a:r>
              <a:rPr lang="en-JM" sz="3200" dirty="0"/>
              <a:t>Choose Sermon Type </a:t>
            </a:r>
          </a:p>
          <a:p>
            <a:r>
              <a:rPr lang="en-JM" sz="3200" dirty="0"/>
              <a:t>Choose topic/ Scripture</a:t>
            </a:r>
          </a:p>
          <a:p>
            <a:r>
              <a:rPr lang="en-JM" sz="3200" dirty="0"/>
              <a:t>Choose Title </a:t>
            </a:r>
          </a:p>
          <a:p>
            <a:endParaRPr lang="en-JM" sz="3200" dirty="0"/>
          </a:p>
          <a:p>
            <a:endParaRPr lang="en-JM" sz="3200" dirty="0"/>
          </a:p>
        </p:txBody>
      </p:sp>
      <p:pic>
        <p:nvPicPr>
          <p:cNvPr id="6146" name="Picture 2" descr="Jesus preaching to a children group ...">
            <a:extLst>
              <a:ext uri="{FF2B5EF4-FFF2-40B4-BE49-F238E27FC236}">
                <a16:creationId xmlns:a16="http://schemas.microsoft.com/office/drawing/2014/main" id="{7632748F-A303-E99D-5C15-389ECFD6E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7672" y="1342178"/>
            <a:ext cx="6389346" cy="418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51" name="Group 6150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6152" name="Rectangle 6151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3" name="Rectangle 6152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496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97177-007F-EF93-A649-4CC23FEA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/>
              <a:t>Quiz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22A7B-A8E7-201D-C2C1-5C301183D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34877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3F9CC6-A68B-7073-487C-BC4A85477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JM"/>
              <a:t>What is a Sermon ?</a:t>
            </a:r>
            <a:endParaRPr lang="en-JM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7286412-BF00-0920-2381-8A58A3317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endParaRPr lang="en-JM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820+ Preachers Cartoons Stock Photos, Pictures &amp; Royalty-Free Images -  iStock">
            <a:extLst>
              <a:ext uri="{FF2B5EF4-FFF2-40B4-BE49-F238E27FC236}">
                <a16:creationId xmlns:a16="http://schemas.microsoft.com/office/drawing/2014/main" id="{506ED47E-962E-D8D5-5CEA-98CA4ECE5F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8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A2317-3731-DDFC-366B-4344EB785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n-JM" sz="3600"/>
              <a:t>What is a Sermon 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7CE5-4DDA-0ACD-E203-92A94B6A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400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sermon is a speech delivered from the Bible </a:t>
            </a:r>
            <a:r>
              <a:rPr lang="en-US" sz="400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sz="4000" i="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teach people about faith, morals, and how to live a good life.</a:t>
            </a:r>
            <a:endParaRPr lang="en-JM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remium Vector | Set of a boy preaching with a bible in his hands">
            <a:extLst>
              <a:ext uri="{FF2B5EF4-FFF2-40B4-BE49-F238E27FC236}">
                <a16:creationId xmlns:a16="http://schemas.microsoft.com/office/drawing/2014/main" id="{A11BBC83-FD94-0E96-FE63-B4CAC16CA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7738" y="1061358"/>
            <a:ext cx="5628018" cy="450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30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C5CE6-81BA-F60E-6F70-B5B42A964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en-JM" sz="5000"/>
              <a:t>Why is Sermon Preparation Important </a:t>
            </a:r>
          </a:p>
        </p:txBody>
      </p:sp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82" name="Rectangle 308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3" name="Rectangle 308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4" name="Rectangle 308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6" name="Rectangle 308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Rectangle 308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hildren Reading Bible Images – Browse 8,111 Stock Photos, Vectors, and  Video | Adobe Stock">
            <a:extLst>
              <a:ext uri="{FF2B5EF4-FFF2-40B4-BE49-F238E27FC236}">
                <a16:creationId xmlns:a16="http://schemas.microsoft.com/office/drawing/2014/main" id="{91475A49-B437-AE35-9864-FF5136BFB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1185223"/>
            <a:ext cx="5536001" cy="4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94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6CC8C8-079A-566D-54DD-4A68B75A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JM" sz="4800"/>
              <a:t>Why is Sermon Preparation Important 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8D62-DA15-D373-0998-123581003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0" i="0" dirty="0">
                <a:effectLst/>
                <a:highlight>
                  <a:srgbClr val="FFFFFF"/>
                </a:highlight>
                <a:latin typeface="Söhne"/>
              </a:rPr>
              <a:t>Sermon preparation is important because it helps make the message clear, interesting, and easy to understand, guiding them in their faith journey in a fun and engaging way.</a:t>
            </a:r>
            <a:endParaRPr lang="en-JM" sz="3600" dirty="0"/>
          </a:p>
        </p:txBody>
      </p:sp>
      <p:pic>
        <p:nvPicPr>
          <p:cNvPr id="4098" name="Picture 2" descr="Premium Vector | Jesus christ with group of children | Jesus cartoon, Jesus  images, Bible crafts">
            <a:extLst>
              <a:ext uri="{FF2B5EF4-FFF2-40B4-BE49-F238E27FC236}">
                <a16:creationId xmlns:a16="http://schemas.microsoft.com/office/drawing/2014/main" id="{569634EA-2F4A-2DCA-3483-C5F3DA404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6968" y="2484255"/>
            <a:ext cx="4839405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ctangle 410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5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055570-E779-93CB-3966-D7959D1F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-JM" sz="4000"/>
              <a:t>Types of Sermons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468D98-0C34-94FF-8BB3-16B53D7D0E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79" r="38627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567738-B2BF-F438-E66D-ACB966D74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502349"/>
              </p:ext>
            </p:extLst>
          </p:nvPr>
        </p:nvGraphicFramePr>
        <p:xfrm>
          <a:off x="836680" y="2405067"/>
          <a:ext cx="6002110" cy="3729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215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1B027F-0CD9-3EA6-F737-76612390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JM" dirty="0"/>
              <a:t>Types of Sermons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F9A76-4C12-3613-67B7-4573CBB4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r>
              <a:rPr lang="en-US" sz="1700" b="0" i="0">
                <a:effectLst/>
                <a:highlight>
                  <a:srgbClr val="FFFFFF"/>
                </a:highlight>
                <a:latin typeface="Söhne"/>
              </a:rPr>
              <a:t>Narrative Sermons: These sermons tell a story or narrative from the Bible, focusing on its characters, plot, and lessons to convey a moral or spiritual truth. Example: A sermon on the parable of the Good Samaritan, emphasizing the importance of showing compassion to others.</a:t>
            </a:r>
          </a:p>
          <a:p>
            <a:r>
              <a:rPr lang="en-US" sz="1700" b="0" i="0">
                <a:effectLst/>
                <a:highlight>
                  <a:srgbClr val="FFFFFF"/>
                </a:highlight>
                <a:latin typeface="Söhne"/>
              </a:rPr>
              <a:t>Biographical Sermons: These sermons examine the life and experiences of a biblical character or historical figure, drawing lessons and insights applicable to contemporary life. Example: A sermon on the life of David, highlighting his victories, failures, and faithfulness to God.</a:t>
            </a:r>
          </a:p>
          <a:p>
            <a:endParaRPr lang="en-JM" sz="1700"/>
          </a:p>
        </p:txBody>
      </p:sp>
      <p:pic>
        <p:nvPicPr>
          <p:cNvPr id="5" name="Picture 4" descr="Two music sheets folded to form a heart shape">
            <a:extLst>
              <a:ext uri="{FF2B5EF4-FFF2-40B4-BE49-F238E27FC236}">
                <a16:creationId xmlns:a16="http://schemas.microsoft.com/office/drawing/2014/main" id="{381512A9-8517-2278-FF10-E2806FF8C4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98" r="12565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9554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8B3667-55E7-DC79-0BCC-1A34FB703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en-JM"/>
              <a:t>What are the parts of a Sermon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C09A36-FAB7-B85A-58CE-E0C91BF0B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609" y="4685288"/>
            <a:ext cx="4171994" cy="1035781"/>
          </a:xfrm>
        </p:spPr>
        <p:txBody>
          <a:bodyPr>
            <a:normAutofit/>
          </a:bodyPr>
          <a:lstStyle/>
          <a:p>
            <a:pPr algn="l"/>
            <a:endParaRPr lang="en-JM"/>
          </a:p>
        </p:txBody>
      </p:sp>
      <p:grpSp>
        <p:nvGrpSpPr>
          <p:cNvPr id="5129" name="Group 5128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5130" name="Straight Connector 5129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1" name="Rectangle 5130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Christ walking with Children CLICK HERE TO DOWNLOAD | Bible stories for  kids, Jesus cartoon, Who is jesus">
            <a:extLst>
              <a:ext uri="{FF2B5EF4-FFF2-40B4-BE49-F238E27FC236}">
                <a16:creationId xmlns:a16="http://schemas.microsoft.com/office/drawing/2014/main" id="{BB8F9DD6-4EBE-1BD2-3D7A-DDFB13190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0679" y="557360"/>
            <a:ext cx="4928616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84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62F362-4906-E2D0-8060-7D4095D1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JM" sz="4000"/>
              <a:t>Parts of a Sermon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79A00-A041-2AC9-E47E-9D8FCA8C0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2000" b="0" i="0" u="none" strike="noStrike"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The structure of A sermon is like the physical structure of A dog: it has A  head, A body and A tail.  Similarly, a Sermon has a</a:t>
            </a:r>
            <a:endParaRPr lang="en-CA" sz="2000">
              <a:highlight>
                <a:srgbClr val="F5F5F5"/>
              </a:highlight>
              <a:latin typeface="Calibri" panose="020F0502020204030204" pitchFamily="34" charset="0"/>
            </a:endParaRPr>
          </a:p>
          <a:p>
            <a:pPr lvl="1"/>
            <a:r>
              <a:rPr lang="en-CA" sz="2000" b="0" i="0" u="none" strike="noStrike"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 Introduction</a:t>
            </a:r>
          </a:p>
          <a:p>
            <a:pPr lvl="1"/>
            <a:r>
              <a:rPr lang="en-CA" sz="2000" b="0" i="0" u="none" strike="noStrike"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 A body and </a:t>
            </a:r>
          </a:p>
          <a:p>
            <a:pPr lvl="1"/>
            <a:r>
              <a:rPr lang="en-CA" sz="2000" b="0" i="0" u="none" strike="noStrike"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 A conclusion/appeal.</a:t>
            </a:r>
            <a:endParaRPr lang="en-JM" sz="2000"/>
          </a:p>
        </p:txBody>
      </p:sp>
      <p:pic>
        <p:nvPicPr>
          <p:cNvPr id="15" name="Picture 14" descr="A low shot of a dog in a field">
            <a:extLst>
              <a:ext uri="{FF2B5EF4-FFF2-40B4-BE49-F238E27FC236}">
                <a16:creationId xmlns:a16="http://schemas.microsoft.com/office/drawing/2014/main" id="{1B5C3419-2EDB-7210-F309-95807F5BDA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18" r="170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89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474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Söhne</vt:lpstr>
      <vt:lpstr>Office Theme</vt:lpstr>
      <vt:lpstr>Central Jamaica Conference </vt:lpstr>
      <vt:lpstr>What is a Sermon ?</vt:lpstr>
      <vt:lpstr>What is a Sermon </vt:lpstr>
      <vt:lpstr>Why is Sermon Preparation Important </vt:lpstr>
      <vt:lpstr>Why is Sermon Preparation Important </vt:lpstr>
      <vt:lpstr>Types of Sermons</vt:lpstr>
      <vt:lpstr>Types of Sermons</vt:lpstr>
      <vt:lpstr>What are the parts of a Sermon </vt:lpstr>
      <vt:lpstr>Parts of a Sermon </vt:lpstr>
      <vt:lpstr>How to prepare for your Sermon </vt:lpstr>
      <vt:lpstr>Activity </vt:lpstr>
      <vt:lpstr>Quiz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Jamaica Conference </dc:title>
  <dc:creator>dwayne scott</dc:creator>
  <cp:lastModifiedBy>dwayne scott</cp:lastModifiedBy>
  <cp:revision>1</cp:revision>
  <dcterms:created xsi:type="dcterms:W3CDTF">2024-05-01T16:23:01Z</dcterms:created>
  <dcterms:modified xsi:type="dcterms:W3CDTF">2024-05-05T13:39:10Z</dcterms:modified>
</cp:coreProperties>
</file>