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7" r:id="rId10"/>
    <p:sldId id="262" r:id="rId11"/>
    <p:sldId id="268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362"/>
    <a:srgbClr val="387358"/>
    <a:srgbClr val="31634B"/>
    <a:srgbClr val="496325"/>
    <a:srgbClr val="ED7D31"/>
    <a:srgbClr val="ED8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BD314-98BB-024A-82A7-855C1327FF2C}" v="8" dt="2022-11-16T20:34:5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558"/>
  </p:normalViewPr>
  <p:slideViewPr>
    <p:cSldViewPr snapToGrid="0">
      <p:cViewPr varScale="1">
        <p:scale>
          <a:sx n="104" d="100"/>
          <a:sy n="104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3D83-1287-AF48-81DD-D8F405B1679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40A5F-1EA4-3146-BDDE-DC86CB159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40A5F-1EA4-3146-BDDE-DC86CB1592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2CD8-248A-63DE-0DA2-7583CA0DB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13102-5BA8-35AB-6E80-E8055BB2D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F4E4-67D5-CAD7-23E0-648A0422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C7D52-D477-F815-7E0F-6F0AF96F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652FE-5521-5C9E-B632-D1F328E3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4950-F15B-BAE4-398E-171DA4F4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B9A2D-535E-1C0C-94CF-6EDA81B68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8804-983A-2B0D-1556-037BF23B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2CA7-5027-8FEB-750E-5653DE1D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693CA-EF33-1911-1590-1C5BF289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4A74E-3B71-B2C1-3BC2-51F042EE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78EF2-9163-EE61-BCB5-BE259778F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92FF7-8409-5BC8-4AD4-715C32AB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55DF0-F9A3-D921-8A60-FF2EE879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BFB76-798B-6FD2-492F-70DAEF25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D26F-780B-7A1A-220C-DD12B701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F73E-0AC8-C6C8-417F-D3B8941A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C6D3-B135-EE8E-1880-4F9A8FD8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A90B-660B-AD13-49FB-A3A91BF4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2727-2C06-56A2-56DF-EACE735E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6D6D-C5EE-F2F9-DDF1-40799221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C8674-D9EA-D982-2243-1517DF43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6715D-A788-7B50-B4A4-ECA7EA07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D8F5-4754-B600-1200-582D117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17398-0CCB-3425-82F7-A2F92A5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7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5380-709B-B9C4-C985-A7045565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4274-68C8-7066-C61A-B95BFD15D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15746-4C56-0DEE-1092-45799EA6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47B29-D254-BE1A-6852-6CB4633B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707D2-1D0F-2305-F355-2D346025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38FF8-B770-95FA-0100-03D036E6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98D4-4CD7-AD32-07AF-1BDC40C1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5B27B-8DC9-A507-7A35-AAE7E20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4BCB3-F9FA-96E1-C542-D723C9A64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C73A3-4B68-2670-7E77-A393614B1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66ADB-D706-1D8C-2478-C36C1255B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41BC2-C474-E8E2-50CB-9113B6E3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185CE-6E74-5D79-C3C4-8E80EFB9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475E4-5126-3F66-947D-E3AC07E1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0FB2-631F-E84C-0225-A6C94664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4C0B5-CCEE-4DFF-F472-AD77C0A6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EB8A2-81D8-7EA0-4E2F-8B0F95C0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13009-AE4F-46F7-51DE-A7E9CDAE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EA75A-A064-CB9D-7C1F-12F74D47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53F35-DF43-A249-0614-4176FB4C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7FA6-E876-F107-1241-10D03309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5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76F4-653A-72AC-E4F3-87DDF39B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D823D-EE99-15AA-A6B3-F9838E51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44661-BE84-FC11-6158-1D29F763C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082A2-4B47-F50D-21EE-B98AA2B4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022CC-DD9F-69B8-6026-91A7FBB6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B5955-A9A4-786A-8249-B46C00B6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59C6-EDEF-6284-EB58-DEA48984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A1606-5D12-6D54-62B6-8D7A531C8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E8110-BC49-2D8C-282B-83E01FF58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3080B-FDD5-56D1-8DBA-D25C9F77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F5DBB-8E08-4D3E-8B7B-F9363316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B1EE0-23FA-85DB-33C6-D469BACC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CE65B-71EC-299B-C70F-643E49B7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8E13B-36FA-5B5D-F418-9F68609D5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ACB6-3B5A-C103-511F-2F4BDD284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7DBC-5DAB-1F42-B390-3132356937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23DA9-6EC1-814E-50A2-339985751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1A990-53A4-828C-C28F-0CACF7F19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9AC7F9-5F0A-21AF-5C27-1FFCE0F504D5}"/>
              </a:ext>
            </a:extLst>
          </p:cNvPr>
          <p:cNvSpPr txBox="1"/>
          <p:nvPr/>
        </p:nvSpPr>
        <p:spPr>
          <a:xfrm>
            <a:off x="866012" y="5226784"/>
            <a:ext cx="56011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cs typeface="Daytona" panose="020F0502020204030204" pitchFamily="34" charset="0"/>
              </a:rPr>
              <a:t>PRAYER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48FFE-82E2-4128-F833-A8031A1C0564}"/>
              </a:ext>
            </a:extLst>
          </p:cNvPr>
          <p:cNvSpPr txBox="1"/>
          <p:nvPr/>
        </p:nvSpPr>
        <p:spPr>
          <a:xfrm>
            <a:off x="5189594" y="422325"/>
            <a:ext cx="39996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INTERNATIONAL DAY OF PRAYER</a:t>
            </a:r>
          </a:p>
          <a:p>
            <a:pPr algn="r">
              <a:lnSpc>
                <a:spcPts val="18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GC WOMEN’S MINISTRIES</a:t>
            </a:r>
          </a:p>
          <a:p>
            <a:pPr algn="r">
              <a:lnSpc>
                <a:spcPts val="18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SEMINAR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650948-D1DE-3A81-AEE8-6773B27A020F}"/>
              </a:ext>
            </a:extLst>
          </p:cNvPr>
          <p:cNvSpPr txBox="1">
            <a:spLocks/>
          </p:cNvSpPr>
          <p:nvPr/>
        </p:nvSpPr>
        <p:spPr>
          <a:xfrm>
            <a:off x="375011" y="4348095"/>
            <a:ext cx="6814420" cy="8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Transforming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 </a:t>
            </a:r>
          </a:p>
        </p:txBody>
      </p:sp>
      <p:pic>
        <p:nvPicPr>
          <p:cNvPr id="2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283A0E2-022B-EDE1-6839-6D97D0450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9268" y="422325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of Prayer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7444"/>
            <a:ext cx="9052932" cy="369105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Physically.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“Nothing tends more to promote health of body and of soul than does a spirit of gratitude and praise”  (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Prayer,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p. 82)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</a:endParaRP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Emotionally.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“To strengthen this relationship [with God] and satisfy our emotional and spiritual needs, we must learn the power of prayer” (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Prayer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, p. 3).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3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of Prayer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6293"/>
            <a:ext cx="8640337" cy="37022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Mentally.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“Prayer enlightens the mind regarding what is truth” (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Prayer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, p. 90). 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Socially.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“Prayer unites us with one another and with God” (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Prayer,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p. 91).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Spiritually.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“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Prayer is the life of the soul. The prayer of faith is the weapon by which we may successfully resist every assault of the enemy” (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Prayer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, p. 91).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Yourself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764" y="1867666"/>
            <a:ext cx="7042187" cy="4351338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some things that stop or distract me from praying?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I apply diligence in my prayer life?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practical prayer idea/s will I incorporate to my prayer life?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my deepest desire?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I want to ask God today?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924" y="1825625"/>
            <a:ext cx="65348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“Power will come from God to man [and women] in answer to the prayer of faith… True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faith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true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prayer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how strong they are! They are as two arms by which the human suppliant lays hold upon the power of Infinite Love” </a:t>
            </a: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</a:t>
            </a: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rayer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p. 85).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1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493BD-92D5-0C6A-BC9D-93A7D1422AFC}"/>
              </a:ext>
            </a:extLst>
          </p:cNvPr>
          <p:cNvSpPr txBox="1"/>
          <p:nvPr/>
        </p:nvSpPr>
        <p:spPr>
          <a:xfrm>
            <a:off x="1746330" y="5624852"/>
            <a:ext cx="467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 INTERNATIONAL DAY OF PRAYER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GC WOMEN’S MINISTRIES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SEMINAR</a:t>
            </a:r>
          </a:p>
        </p:txBody>
      </p:sp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FE36BC1-D305-DCE7-3250-828B233DA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59" y="5728018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2" y="457200"/>
            <a:ext cx="4795024" cy="92555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860287"/>
            <a:ext cx="5531005" cy="89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A change of mind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3997713"/>
            <a:ext cx="9475712" cy="252575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not be conformed to this world, but be transformed by the renewing of your mind, that you may prove what 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that good and acceptable and perfect will of God” (Rom 12:2, NKJV).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7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1" y="457200"/>
            <a:ext cx="4795025" cy="92555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0" y="2849136"/>
            <a:ext cx="6221229" cy="925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A change of heart and spirit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0" y="3978196"/>
            <a:ext cx="8759008" cy="252575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will give you a new heart and put a new spirit in you; I will remove from you your heart of stone and give you a heart of flesh” (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36:26, NIV).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2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1" y="457200"/>
            <a:ext cx="6490010" cy="92555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490951"/>
            <a:ext cx="5720576" cy="156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By God’s power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Through our faith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4153829"/>
            <a:ext cx="9475711" cy="252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have been crucified with Christ and I no longer live, but Christ lives in me. The life I now live in the body, I live by faith in the Son of God, who loved me and gave himself for me” (Gal 2:20).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8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037" y="2500169"/>
            <a:ext cx="4717031" cy="1906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Prayer influences how</a:t>
            </a:r>
          </a:p>
          <a:p>
            <a:pPr marL="0" indent="0">
              <a:buNone/>
            </a:pPr>
            <a:endParaRPr lang="en-US" sz="3600" b="1" dirty="0"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93678-1DBE-B378-992A-37F699B3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8653" y="3478231"/>
            <a:ext cx="2497872" cy="26397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we think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we feel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we relate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we live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0D2703-2B0E-0374-847B-25D71720FF0E}"/>
              </a:ext>
            </a:extLst>
          </p:cNvPr>
          <p:cNvSpPr txBox="1">
            <a:spLocks/>
          </p:cNvSpPr>
          <p:nvPr/>
        </p:nvSpPr>
        <p:spPr>
          <a:xfrm>
            <a:off x="4874762" y="3478231"/>
            <a:ext cx="5482684" cy="227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Prayer transforms our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CHARACTER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9736BD-6ED6-8FAC-3698-74266327A4AA}"/>
              </a:ext>
            </a:extLst>
          </p:cNvPr>
          <p:cNvSpPr txBox="1">
            <a:spLocks/>
          </p:cNvSpPr>
          <p:nvPr/>
        </p:nvSpPr>
        <p:spPr>
          <a:xfrm>
            <a:off x="708295" y="428452"/>
            <a:ext cx="8619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212492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4" y="427171"/>
            <a:ext cx="8619892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Prayer and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283" y="2241394"/>
            <a:ext cx="7058722" cy="4113987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A means of success in the conflict with sin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The secret to spiritual power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A necessity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A change of character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3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056" y="681037"/>
            <a:ext cx="628429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337362"/>
                </a:solidFill>
                <a:latin typeface="Modern Love" pitchFamily="82" charset="0"/>
              </a:rPr>
              <a:t>Characteristics of a </a:t>
            </a:r>
            <a:br>
              <a:rPr lang="en-US" dirty="0">
                <a:solidFill>
                  <a:srgbClr val="337362"/>
                </a:solidFill>
                <a:latin typeface="Modern Love" pitchFamily="82" charset="0"/>
              </a:rPr>
            </a:br>
            <a:r>
              <a:rPr lang="en-US" dirty="0">
                <a:solidFill>
                  <a:srgbClr val="337362"/>
                </a:solidFill>
                <a:latin typeface="Modern Love" pitchFamily="82" charset="0"/>
              </a:rPr>
              <a:t>Transforming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195" y="2442117"/>
            <a:ext cx="5742878" cy="373484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God-focused</a:t>
            </a: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Scripture-based</a:t>
            </a: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Centered-on-others</a:t>
            </a: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Mission-minded</a:t>
            </a:r>
          </a:p>
        </p:txBody>
      </p:sp>
    </p:spTree>
    <p:extLst>
      <p:ext uri="{BB962C8B-B14F-4D97-AF65-F5344CB8AC3E}">
        <p14:creationId xmlns:p14="http://schemas.microsoft.com/office/powerpoint/2010/main" val="35801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Practical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913"/>
            <a:ext cx="8974873" cy="3890962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 to be transformed and for transformation of those around you. 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your Bible with prayer. 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Praise God and be grateful.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Repent and confess.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for transformation according to His word.</a:t>
            </a:r>
          </a:p>
          <a:p>
            <a:endParaRPr lang="en-US" sz="1800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Practical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385"/>
            <a:ext cx="8963722" cy="3567578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out your prayers. Believe.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out God’s word.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 for others.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ray, worship and study with others.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other resources to learn more. </a:t>
            </a: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549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Condensed</vt:lpstr>
      <vt:lpstr>Calibri</vt:lpstr>
      <vt:lpstr>Calibri Light</vt:lpstr>
      <vt:lpstr>Modern Love</vt:lpstr>
      <vt:lpstr>Office Theme</vt:lpstr>
      <vt:lpstr>PowerPoint Presentation</vt:lpstr>
      <vt:lpstr>Transformation</vt:lpstr>
      <vt:lpstr>Transformation</vt:lpstr>
      <vt:lpstr>Transformation Process</vt:lpstr>
      <vt:lpstr>PowerPoint Presentation</vt:lpstr>
      <vt:lpstr>Prayer and Transformation</vt:lpstr>
      <vt:lpstr>Characteristics of a  Transforming Prayer</vt:lpstr>
      <vt:lpstr>Practical Ideas</vt:lpstr>
      <vt:lpstr>Practical Ideas</vt:lpstr>
      <vt:lpstr>Impact of Prayer</vt:lpstr>
      <vt:lpstr>Impact of Prayer</vt:lpstr>
      <vt:lpstr>Ask Yourself</vt:lpstr>
      <vt:lpstr>Promise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</dc:title>
  <dc:creator>Itin, Nilde</dc:creator>
  <cp:lastModifiedBy>Zoraida Powell</cp:lastModifiedBy>
  <cp:revision>6</cp:revision>
  <dcterms:created xsi:type="dcterms:W3CDTF">2022-11-04T01:09:12Z</dcterms:created>
  <dcterms:modified xsi:type="dcterms:W3CDTF">2022-11-17T15:35:35Z</dcterms:modified>
</cp:coreProperties>
</file>