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2" r:id="rId2"/>
    <p:sldId id="299" r:id="rId3"/>
    <p:sldId id="317" r:id="rId4"/>
    <p:sldId id="294" r:id="rId5"/>
    <p:sldId id="277" r:id="rId6"/>
    <p:sldId id="318" r:id="rId7"/>
    <p:sldId id="263" r:id="rId8"/>
    <p:sldId id="302" r:id="rId9"/>
    <p:sldId id="298" r:id="rId10"/>
    <p:sldId id="279" r:id="rId11"/>
    <p:sldId id="314" r:id="rId12"/>
    <p:sldId id="321" r:id="rId13"/>
    <p:sldId id="301" r:id="rId14"/>
    <p:sldId id="324" r:id="rId15"/>
    <p:sldId id="325" r:id="rId16"/>
    <p:sldId id="310"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FD34C-01D7-45C4-8FE7-D4A01EDE3BEA}" v="26" dt="2024-01-05T22:37:27.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ayne scott" userId="5b2fa553287f2055" providerId="LiveId" clId="{CEE1C9F8-550F-274F-B04C-0AD3238CE170}"/>
    <pc:docChg chg="custSel modSld">
      <pc:chgData name="dwayne scott" userId="5b2fa553287f2055" providerId="LiveId" clId="{CEE1C9F8-550F-274F-B04C-0AD3238CE170}" dt="2024-01-04T20:21:45.751" v="2" actId="20577"/>
      <pc:docMkLst>
        <pc:docMk/>
      </pc:docMkLst>
      <pc:sldChg chg="modSp">
        <pc:chgData name="dwayne scott" userId="5b2fa553287f2055" providerId="LiveId" clId="{CEE1C9F8-550F-274F-B04C-0AD3238CE170}" dt="2024-01-04T20:21:45.751" v="2" actId="20577"/>
        <pc:sldMkLst>
          <pc:docMk/>
          <pc:sldMk cId="3572972100" sldId="299"/>
        </pc:sldMkLst>
        <pc:spChg chg="mod">
          <ac:chgData name="dwayne scott" userId="5b2fa553287f2055" providerId="LiveId" clId="{CEE1C9F8-550F-274F-B04C-0AD3238CE170}" dt="2024-01-04T20:21:45.751" v="2" actId="20577"/>
          <ac:spMkLst>
            <pc:docMk/>
            <pc:sldMk cId="3572972100" sldId="299"/>
            <ac:spMk id="2" creationId="{484CE35C-DC3E-7095-E931-E0CB8853B8DC}"/>
          </ac:spMkLst>
        </pc:spChg>
      </pc:sldChg>
    </pc:docChg>
  </pc:docChgLst>
  <pc:docChgLst>
    <pc:chgData name="dwayne scott" userId="5b2fa553287f2055" providerId="LiveId" clId="{805FD34C-01D7-45C4-8FE7-D4A01EDE3BEA}"/>
    <pc:docChg chg="undo custSel addSld delSld modSld">
      <pc:chgData name="dwayne scott" userId="5b2fa553287f2055" providerId="LiveId" clId="{805FD34C-01D7-45C4-8FE7-D4A01EDE3BEA}" dt="2024-01-09T00:27:26.180" v="113" actId="20577"/>
      <pc:docMkLst>
        <pc:docMk/>
      </pc:docMkLst>
      <pc:sldChg chg="modSp mod">
        <pc:chgData name="dwayne scott" userId="5b2fa553287f2055" providerId="LiveId" clId="{805FD34C-01D7-45C4-8FE7-D4A01EDE3BEA}" dt="2024-01-09T00:19:22.375" v="103" actId="20577"/>
        <pc:sldMkLst>
          <pc:docMk/>
          <pc:sldMk cId="3572972100" sldId="299"/>
        </pc:sldMkLst>
        <pc:spChg chg="mod">
          <ac:chgData name="dwayne scott" userId="5b2fa553287f2055" providerId="LiveId" clId="{805FD34C-01D7-45C4-8FE7-D4A01EDE3BEA}" dt="2024-01-09T00:19:22.375" v="103" actId="20577"/>
          <ac:spMkLst>
            <pc:docMk/>
            <pc:sldMk cId="3572972100" sldId="299"/>
            <ac:spMk id="7" creationId="{F5527344-7DEC-4CA0-D37B-B426DBFAA475}"/>
          </ac:spMkLst>
        </pc:spChg>
      </pc:sldChg>
      <pc:sldChg chg="addSp delSp modSp mod setBg setClrOvrMap">
        <pc:chgData name="dwayne scott" userId="5b2fa553287f2055" providerId="LiveId" clId="{805FD34C-01D7-45C4-8FE7-D4A01EDE3BEA}" dt="2024-01-09T00:27:26.180" v="113" actId="20577"/>
        <pc:sldMkLst>
          <pc:docMk/>
          <pc:sldMk cId="189405917" sldId="301"/>
        </pc:sldMkLst>
        <pc:spChg chg="mod">
          <ac:chgData name="dwayne scott" userId="5b2fa553287f2055" providerId="LiveId" clId="{805FD34C-01D7-45C4-8FE7-D4A01EDE3BEA}" dt="2024-01-09T00:27:26.180" v="113" actId="20577"/>
          <ac:spMkLst>
            <pc:docMk/>
            <pc:sldMk cId="189405917" sldId="301"/>
            <ac:spMk id="2" creationId="{1C8D3F7E-0D81-3AB1-8ECF-AB13D1EB4D77}"/>
          </ac:spMkLst>
        </pc:spChg>
        <pc:spChg chg="mod">
          <ac:chgData name="dwayne scott" userId="5b2fa553287f2055" providerId="LiveId" clId="{805FD34C-01D7-45C4-8FE7-D4A01EDE3BEA}" dt="2024-01-05T22:41:29.891" v="99" actId="26606"/>
          <ac:spMkLst>
            <pc:docMk/>
            <pc:sldMk cId="189405917" sldId="301"/>
            <ac:spMk id="4" creationId="{EED175BB-D987-5AB6-80F4-0785451310D5}"/>
          </ac:spMkLst>
        </pc:spChg>
        <pc:spChg chg="del mod">
          <ac:chgData name="dwayne scott" userId="5b2fa553287f2055" providerId="LiveId" clId="{805FD34C-01D7-45C4-8FE7-D4A01EDE3BEA}" dt="2024-01-05T22:39:21.577" v="62" actId="478"/>
          <ac:spMkLst>
            <pc:docMk/>
            <pc:sldMk cId="189405917" sldId="301"/>
            <ac:spMk id="5" creationId="{56E23E13-26EB-491F-A837-B01C1FD2C6A1}"/>
          </ac:spMkLst>
        </pc:spChg>
        <pc:spChg chg="add del">
          <ac:chgData name="dwayne scott" userId="5b2fa553287f2055" providerId="LiveId" clId="{805FD34C-01D7-45C4-8FE7-D4A01EDE3BEA}" dt="2024-01-05T22:41:29.891" v="99" actId="26606"/>
          <ac:spMkLst>
            <pc:docMk/>
            <pc:sldMk cId="189405917" sldId="301"/>
            <ac:spMk id="9" creationId="{10F24D38-B79E-44B4-830E-043F45D96DC2}"/>
          </ac:spMkLst>
        </pc:spChg>
        <pc:spChg chg="add del">
          <ac:chgData name="dwayne scott" userId="5b2fa553287f2055" providerId="LiveId" clId="{805FD34C-01D7-45C4-8FE7-D4A01EDE3BEA}" dt="2024-01-05T22:41:11.020" v="83" actId="26606"/>
          <ac:spMkLst>
            <pc:docMk/>
            <pc:sldMk cId="189405917" sldId="301"/>
            <ac:spMk id="21" creationId="{04812C46-200A-4DEB-A05E-3ED6C68C2387}"/>
          </ac:spMkLst>
        </pc:spChg>
        <pc:spChg chg="add del">
          <ac:chgData name="dwayne scott" userId="5b2fa553287f2055" providerId="LiveId" clId="{805FD34C-01D7-45C4-8FE7-D4A01EDE3BEA}" dt="2024-01-05T22:41:11.020" v="83" actId="26606"/>
          <ac:spMkLst>
            <pc:docMk/>
            <pc:sldMk cId="189405917" sldId="301"/>
            <ac:spMk id="23" creationId="{D1EA859B-E555-4109-94F3-6700E046E008}"/>
          </ac:spMkLst>
        </pc:spChg>
        <pc:spChg chg="add del">
          <ac:chgData name="dwayne scott" userId="5b2fa553287f2055" providerId="LiveId" clId="{805FD34C-01D7-45C4-8FE7-D4A01EDE3BEA}" dt="2024-01-05T22:41:29.891" v="99" actId="26606"/>
          <ac:spMkLst>
            <pc:docMk/>
            <pc:sldMk cId="189405917" sldId="301"/>
            <ac:spMk id="25" creationId="{2C61293E-6EBE-43EF-A52C-9BEBFD7679D4}"/>
          </ac:spMkLst>
        </pc:spChg>
        <pc:spChg chg="add del">
          <ac:chgData name="dwayne scott" userId="5b2fa553287f2055" providerId="LiveId" clId="{805FD34C-01D7-45C4-8FE7-D4A01EDE3BEA}" dt="2024-01-05T22:41:29.891" v="99" actId="26606"/>
          <ac:spMkLst>
            <pc:docMk/>
            <pc:sldMk cId="189405917" sldId="301"/>
            <ac:spMk id="27" creationId="{21540236-BFD5-4A9D-8840-4703E7F76825}"/>
          </ac:spMkLst>
        </pc:spChg>
        <pc:picChg chg="add del">
          <ac:chgData name="dwayne scott" userId="5b2fa553287f2055" providerId="LiveId" clId="{805FD34C-01D7-45C4-8FE7-D4A01EDE3BEA}" dt="2024-01-05T22:41:11.020" v="83" actId="26606"/>
          <ac:picMkLst>
            <pc:docMk/>
            <pc:sldMk cId="189405917" sldId="301"/>
            <ac:picMk id="17" creationId="{D967F5F1-C677-1081-1AAB-695083BEBEEB}"/>
          </ac:picMkLst>
        </pc:picChg>
        <pc:picChg chg="add del">
          <ac:chgData name="dwayne scott" userId="5b2fa553287f2055" providerId="LiveId" clId="{805FD34C-01D7-45C4-8FE7-D4A01EDE3BEA}" dt="2024-01-05T22:41:29.891" v="99" actId="26606"/>
          <ac:picMkLst>
            <pc:docMk/>
            <pc:sldMk cId="189405917" sldId="301"/>
            <ac:picMk id="26" creationId="{7AD43B8A-60D4-2CC3-ED7F-3E68D14857D3}"/>
          </ac:picMkLst>
        </pc:picChg>
        <pc:cxnChg chg="add del">
          <ac:chgData name="dwayne scott" userId="5b2fa553287f2055" providerId="LiveId" clId="{805FD34C-01D7-45C4-8FE7-D4A01EDE3BEA}" dt="2024-01-05T22:41:29.891" v="99" actId="26606"/>
          <ac:cxnSpMkLst>
            <pc:docMk/>
            <pc:sldMk cId="189405917" sldId="301"/>
            <ac:cxnSpMk id="15" creationId="{FC469874-256B-45B3-A79C-7591B4BA1ECC}"/>
          </ac:cxnSpMkLst>
        </pc:cxnChg>
      </pc:sldChg>
      <pc:sldChg chg="modSp mod">
        <pc:chgData name="dwayne scott" userId="5b2fa553287f2055" providerId="LiveId" clId="{805FD34C-01D7-45C4-8FE7-D4A01EDE3BEA}" dt="2024-01-05T22:36:48.665" v="3" actId="20577"/>
        <pc:sldMkLst>
          <pc:docMk/>
          <pc:sldMk cId="1304519366" sldId="302"/>
        </pc:sldMkLst>
        <pc:spChg chg="mod">
          <ac:chgData name="dwayne scott" userId="5b2fa553287f2055" providerId="LiveId" clId="{805FD34C-01D7-45C4-8FE7-D4A01EDE3BEA}" dt="2024-01-05T22:36:48.665" v="3" actId="20577"/>
          <ac:spMkLst>
            <pc:docMk/>
            <pc:sldMk cId="1304519366" sldId="302"/>
            <ac:spMk id="2" creationId="{932738D7-FC68-6405-F18C-232651F7880C}"/>
          </ac:spMkLst>
        </pc:spChg>
      </pc:sldChg>
      <pc:sldChg chg="del">
        <pc:chgData name="dwayne scott" userId="5b2fa553287f2055" providerId="LiveId" clId="{805FD34C-01D7-45C4-8FE7-D4A01EDE3BEA}" dt="2024-01-05T22:37:51.308" v="30" actId="47"/>
        <pc:sldMkLst>
          <pc:docMk/>
          <pc:sldMk cId="154945642" sldId="311"/>
        </pc:sldMkLst>
      </pc:sldChg>
      <pc:sldChg chg="modSp">
        <pc:chgData name="dwayne scott" userId="5b2fa553287f2055" providerId="LiveId" clId="{805FD34C-01D7-45C4-8FE7-D4A01EDE3BEA}" dt="2024-01-05T22:37:27.133" v="29" actId="20577"/>
        <pc:sldMkLst>
          <pc:docMk/>
          <pc:sldMk cId="2315034237" sldId="314"/>
        </pc:sldMkLst>
        <pc:graphicFrameChg chg="mod">
          <ac:chgData name="dwayne scott" userId="5b2fa553287f2055" providerId="LiveId" clId="{805FD34C-01D7-45C4-8FE7-D4A01EDE3BEA}" dt="2024-01-05T22:37:27.133" v="29" actId="20577"/>
          <ac:graphicFrameMkLst>
            <pc:docMk/>
            <pc:sldMk cId="2315034237" sldId="314"/>
            <ac:graphicFrameMk id="5" creationId="{17ED8886-85E6-DEA2-C57A-0DC4B3F48630}"/>
          </ac:graphicFrameMkLst>
        </pc:graphicFrameChg>
      </pc:sldChg>
      <pc:sldChg chg="modSp mod">
        <pc:chgData name="dwayne scott" userId="5b2fa553287f2055" providerId="LiveId" clId="{805FD34C-01D7-45C4-8FE7-D4A01EDE3BEA}" dt="2024-01-05T22:36:32.911" v="1" actId="20577"/>
        <pc:sldMkLst>
          <pc:docMk/>
          <pc:sldMk cId="670676408" sldId="317"/>
        </pc:sldMkLst>
        <pc:spChg chg="mod">
          <ac:chgData name="dwayne scott" userId="5b2fa553287f2055" providerId="LiveId" clId="{805FD34C-01D7-45C4-8FE7-D4A01EDE3BEA}" dt="2024-01-05T22:36:32.911" v="1" actId="20577"/>
          <ac:spMkLst>
            <pc:docMk/>
            <pc:sldMk cId="670676408" sldId="317"/>
            <ac:spMk id="3" creationId="{693D986E-7788-CFF4-B87A-8922410360AF}"/>
          </ac:spMkLst>
        </pc:spChg>
      </pc:sldChg>
      <pc:sldChg chg="del">
        <pc:chgData name="dwayne scott" userId="5b2fa553287f2055" providerId="LiveId" clId="{805FD34C-01D7-45C4-8FE7-D4A01EDE3BEA}" dt="2024-01-05T22:37:51.308" v="30" actId="47"/>
        <pc:sldMkLst>
          <pc:docMk/>
          <pc:sldMk cId="2080191500" sldId="319"/>
        </pc:sldMkLst>
      </pc:sldChg>
      <pc:sldChg chg="del">
        <pc:chgData name="dwayne scott" userId="5b2fa553287f2055" providerId="LiveId" clId="{805FD34C-01D7-45C4-8FE7-D4A01EDE3BEA}" dt="2024-01-05T22:37:51.308" v="30" actId="47"/>
        <pc:sldMkLst>
          <pc:docMk/>
          <pc:sldMk cId="2003617823" sldId="323"/>
        </pc:sldMkLst>
      </pc:sldChg>
      <pc:sldChg chg="new del">
        <pc:chgData name="dwayne scott" userId="5b2fa553287f2055" providerId="LiveId" clId="{805FD34C-01D7-45C4-8FE7-D4A01EDE3BEA}" dt="2024-01-05T22:41:34.499" v="100" actId="47"/>
        <pc:sldMkLst>
          <pc:docMk/>
          <pc:sldMk cId="3726037075" sldId="323"/>
        </pc:sldMkLst>
      </pc:sldChg>
      <pc:sldChg chg="addSp delSp modSp add mod setBg setClrOvrMap">
        <pc:chgData name="dwayne scott" userId="5b2fa553287f2055" providerId="LiveId" clId="{805FD34C-01D7-45C4-8FE7-D4A01EDE3BEA}" dt="2024-01-09T00:27:19.870" v="109" actId="20577"/>
        <pc:sldMkLst>
          <pc:docMk/>
          <pc:sldMk cId="2794602135" sldId="324"/>
        </pc:sldMkLst>
        <pc:spChg chg="mod">
          <ac:chgData name="dwayne scott" userId="5b2fa553287f2055" providerId="LiveId" clId="{805FD34C-01D7-45C4-8FE7-D4A01EDE3BEA}" dt="2024-01-09T00:27:19.870" v="109" actId="20577"/>
          <ac:spMkLst>
            <pc:docMk/>
            <pc:sldMk cId="2794602135" sldId="324"/>
            <ac:spMk id="2" creationId="{1C8D3F7E-0D81-3AB1-8ECF-AB13D1EB4D77}"/>
          </ac:spMkLst>
        </pc:spChg>
        <pc:spChg chg="del mod">
          <ac:chgData name="dwayne scott" userId="5b2fa553287f2055" providerId="LiveId" clId="{805FD34C-01D7-45C4-8FE7-D4A01EDE3BEA}" dt="2024-01-05T22:40:49.266" v="81" actId="26606"/>
          <ac:spMkLst>
            <pc:docMk/>
            <pc:sldMk cId="2794602135" sldId="324"/>
            <ac:spMk id="4" creationId="{EED175BB-D987-5AB6-80F4-0785451310D5}"/>
          </ac:spMkLst>
        </pc:spChg>
        <pc:spChg chg="del">
          <ac:chgData name="dwayne scott" userId="5b2fa553287f2055" providerId="LiveId" clId="{805FD34C-01D7-45C4-8FE7-D4A01EDE3BEA}" dt="2024-01-05T22:40:12.985" v="71" actId="478"/>
          <ac:spMkLst>
            <pc:docMk/>
            <pc:sldMk cId="2794602135" sldId="324"/>
            <ac:spMk id="5" creationId="{56E23E13-26EB-491F-A837-B01C1FD2C6A1}"/>
          </ac:spMkLst>
        </pc:spChg>
        <pc:spChg chg="del">
          <ac:chgData name="dwayne scott" userId="5b2fa553287f2055" providerId="LiveId" clId="{805FD34C-01D7-45C4-8FE7-D4A01EDE3BEA}" dt="2024-01-05T22:40:49.266" v="81" actId="26606"/>
          <ac:spMkLst>
            <pc:docMk/>
            <pc:sldMk cId="2794602135" sldId="324"/>
            <ac:spMk id="9" creationId="{10F24D38-B79E-44B4-830E-043F45D96DC2}"/>
          </ac:spMkLst>
        </pc:spChg>
        <pc:spChg chg="add">
          <ac:chgData name="dwayne scott" userId="5b2fa553287f2055" providerId="LiveId" clId="{805FD34C-01D7-45C4-8FE7-D4A01EDE3BEA}" dt="2024-01-05T22:40:49.266" v="81" actId="26606"/>
          <ac:spMkLst>
            <pc:docMk/>
            <pc:sldMk cId="2794602135" sldId="324"/>
            <ac:spMk id="21" creationId="{2E442304-DDBD-4F7B-8017-36BCC863FB40}"/>
          </ac:spMkLst>
        </pc:spChg>
        <pc:spChg chg="add">
          <ac:chgData name="dwayne scott" userId="5b2fa553287f2055" providerId="LiveId" clId="{805FD34C-01D7-45C4-8FE7-D4A01EDE3BEA}" dt="2024-01-05T22:40:49.266" v="81" actId="26606"/>
          <ac:spMkLst>
            <pc:docMk/>
            <pc:sldMk cId="2794602135" sldId="324"/>
            <ac:spMk id="23" creationId="{5E107275-3853-46FD-A241-DE4355A42675}"/>
          </ac:spMkLst>
        </pc:spChg>
        <pc:graphicFrameChg chg="add">
          <ac:chgData name="dwayne scott" userId="5b2fa553287f2055" providerId="LiveId" clId="{805FD34C-01D7-45C4-8FE7-D4A01EDE3BEA}" dt="2024-01-05T22:40:49.266" v="81" actId="26606"/>
          <ac:graphicFrameMkLst>
            <pc:docMk/>
            <pc:sldMk cId="2794602135" sldId="324"/>
            <ac:graphicFrameMk id="17" creationId="{79E4784A-F233-6FD8-ABC8-1B3107809020}"/>
          </ac:graphicFrameMkLst>
        </pc:graphicFrameChg>
        <pc:cxnChg chg="del">
          <ac:chgData name="dwayne scott" userId="5b2fa553287f2055" providerId="LiveId" clId="{805FD34C-01D7-45C4-8FE7-D4A01EDE3BEA}" dt="2024-01-05T22:40:49.266" v="81" actId="26606"/>
          <ac:cxnSpMkLst>
            <pc:docMk/>
            <pc:sldMk cId="2794602135" sldId="324"/>
            <ac:cxnSpMk id="15" creationId="{FC469874-256B-45B3-A79C-7591B4BA1ECC}"/>
          </ac:cxnSpMkLst>
        </pc:cxnChg>
      </pc:sldChg>
      <pc:sldChg chg="delSp modSp add mod">
        <pc:chgData name="dwayne scott" userId="5b2fa553287f2055" providerId="LiveId" clId="{805FD34C-01D7-45C4-8FE7-D4A01EDE3BEA}" dt="2024-01-09T00:27:13.126" v="107" actId="20577"/>
        <pc:sldMkLst>
          <pc:docMk/>
          <pc:sldMk cId="287643883" sldId="325"/>
        </pc:sldMkLst>
        <pc:spChg chg="mod">
          <ac:chgData name="dwayne scott" userId="5b2fa553287f2055" providerId="LiveId" clId="{805FD34C-01D7-45C4-8FE7-D4A01EDE3BEA}" dt="2024-01-09T00:27:13.126" v="107" actId="20577"/>
          <ac:spMkLst>
            <pc:docMk/>
            <pc:sldMk cId="287643883" sldId="325"/>
            <ac:spMk id="2" creationId="{1C8D3F7E-0D81-3AB1-8ECF-AB13D1EB4D77}"/>
          </ac:spMkLst>
        </pc:spChg>
        <pc:spChg chg="mod">
          <ac:chgData name="dwayne scott" userId="5b2fa553287f2055" providerId="LiveId" clId="{805FD34C-01D7-45C4-8FE7-D4A01EDE3BEA}" dt="2024-01-05T22:41:57.744" v="101" actId="14100"/>
          <ac:spMkLst>
            <pc:docMk/>
            <pc:sldMk cId="287643883" sldId="325"/>
            <ac:spMk id="4" creationId="{EED175BB-D987-5AB6-80F4-0785451310D5}"/>
          </ac:spMkLst>
        </pc:spChg>
        <pc:spChg chg="del">
          <ac:chgData name="dwayne scott" userId="5b2fa553287f2055" providerId="LiveId" clId="{805FD34C-01D7-45C4-8FE7-D4A01EDE3BEA}" dt="2024-01-05T22:40:32.161" v="77" actId="478"/>
          <ac:spMkLst>
            <pc:docMk/>
            <pc:sldMk cId="287643883" sldId="325"/>
            <ac:spMk id="5" creationId="{56E23E13-26EB-491F-A837-B01C1FD2C6A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DC879-55AF-4068-838C-6572790B2649}" type="doc">
      <dgm:prSet loTypeId="urn:microsoft.com/office/officeart/2005/8/layout/process4" loCatId="process" qsTypeId="urn:microsoft.com/office/officeart/2005/8/quickstyle/simple4" qsCatId="simple" csTypeId="urn:microsoft.com/office/officeart/2005/8/colors/accent3_2" csCatId="accent3" phldr="1"/>
      <dgm:spPr/>
      <dgm:t>
        <a:bodyPr/>
        <a:lstStyle/>
        <a:p>
          <a:endParaRPr lang="en-US"/>
        </a:p>
      </dgm:t>
    </dgm:pt>
    <dgm:pt modelId="{95B16F70-D4BB-4A3A-A78A-F9FE2EBE7CDC}">
      <dgm:prSet/>
      <dgm:spPr/>
      <dgm:t>
        <a:bodyPr/>
        <a:lstStyle/>
        <a:p>
          <a:r>
            <a:rPr lang="en-US" b="1"/>
            <a:t>Mission: </a:t>
          </a:r>
          <a:r>
            <a:rPr lang="en-GB" b="0"/>
            <a:t>to engage, train, and mentor our youth to spread the love of Jesus in every community. </a:t>
          </a:r>
          <a:endParaRPr lang="en-US"/>
        </a:p>
      </dgm:t>
    </dgm:pt>
    <dgm:pt modelId="{E84009EC-002A-4878-A813-0FBCE75BE370}" type="parTrans" cxnId="{60FA2877-5E97-4C14-8128-2D2FA9C11A73}">
      <dgm:prSet/>
      <dgm:spPr/>
      <dgm:t>
        <a:bodyPr/>
        <a:lstStyle/>
        <a:p>
          <a:endParaRPr lang="en-US"/>
        </a:p>
      </dgm:t>
    </dgm:pt>
    <dgm:pt modelId="{F48B46D8-48D4-4F7C-A691-B07AEF5BDBE6}" type="sibTrans" cxnId="{60FA2877-5E97-4C14-8128-2D2FA9C11A73}">
      <dgm:prSet/>
      <dgm:spPr/>
      <dgm:t>
        <a:bodyPr/>
        <a:lstStyle/>
        <a:p>
          <a:endParaRPr lang="en-US"/>
        </a:p>
      </dgm:t>
    </dgm:pt>
    <dgm:pt modelId="{FBC0C9BC-0EFF-4D17-9F02-8BE90764B454}" type="pres">
      <dgm:prSet presAssocID="{A70DC879-55AF-4068-838C-6572790B2649}" presName="Name0" presStyleCnt="0">
        <dgm:presLayoutVars>
          <dgm:dir/>
          <dgm:animLvl val="lvl"/>
          <dgm:resizeHandles val="exact"/>
        </dgm:presLayoutVars>
      </dgm:prSet>
      <dgm:spPr/>
    </dgm:pt>
    <dgm:pt modelId="{F393B8ED-C029-43D5-ACCE-00D883DD2791}" type="pres">
      <dgm:prSet presAssocID="{95B16F70-D4BB-4A3A-A78A-F9FE2EBE7CDC}" presName="boxAndChildren" presStyleCnt="0"/>
      <dgm:spPr/>
    </dgm:pt>
    <dgm:pt modelId="{63B78DDF-9EAE-4FDD-8FE0-B01006939FE2}" type="pres">
      <dgm:prSet presAssocID="{95B16F70-D4BB-4A3A-A78A-F9FE2EBE7CDC}" presName="parentTextBox" presStyleLbl="node1" presStyleIdx="0" presStyleCnt="1"/>
      <dgm:spPr/>
    </dgm:pt>
  </dgm:ptLst>
  <dgm:cxnLst>
    <dgm:cxn modelId="{3D5AEF40-6728-47F5-96F2-A9909C4EE38D}" type="presOf" srcId="{A70DC879-55AF-4068-838C-6572790B2649}" destId="{FBC0C9BC-0EFF-4D17-9F02-8BE90764B454}" srcOrd="0" destOrd="0" presId="urn:microsoft.com/office/officeart/2005/8/layout/process4"/>
    <dgm:cxn modelId="{60FA2877-5E97-4C14-8128-2D2FA9C11A73}" srcId="{A70DC879-55AF-4068-838C-6572790B2649}" destId="{95B16F70-D4BB-4A3A-A78A-F9FE2EBE7CDC}" srcOrd="0" destOrd="0" parTransId="{E84009EC-002A-4878-A813-0FBCE75BE370}" sibTransId="{F48B46D8-48D4-4F7C-A691-B07AEF5BDBE6}"/>
    <dgm:cxn modelId="{C934E8E0-AA7E-4EA6-B7DD-D280003EAF09}" type="presOf" srcId="{95B16F70-D4BB-4A3A-A78A-F9FE2EBE7CDC}" destId="{63B78DDF-9EAE-4FDD-8FE0-B01006939FE2}" srcOrd="0" destOrd="0" presId="urn:microsoft.com/office/officeart/2005/8/layout/process4"/>
    <dgm:cxn modelId="{8DCB082E-4C8E-41EA-9186-5B44937B50B8}" type="presParOf" srcId="{FBC0C9BC-0EFF-4D17-9F02-8BE90764B454}" destId="{F393B8ED-C029-43D5-ACCE-00D883DD2791}" srcOrd="0" destOrd="0" presId="urn:microsoft.com/office/officeart/2005/8/layout/process4"/>
    <dgm:cxn modelId="{ABF754A2-1126-40A5-B095-9D4A09A73259}" type="presParOf" srcId="{F393B8ED-C029-43D5-ACCE-00D883DD2791}" destId="{63B78DDF-9EAE-4FDD-8FE0-B01006939FE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E7882B-01EB-43B2-ABB8-5BDEE529ADB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66CE24DE-F246-43D2-8760-CC126C795DEE}">
      <dgm:prSet/>
      <dgm:spPr/>
      <dgm:t>
        <a:bodyPr/>
        <a:lstStyle/>
        <a:p>
          <a:r>
            <a:rPr lang="en-US"/>
            <a:t>1. Spiritual Growth and Christlike Living </a:t>
          </a:r>
        </a:p>
      </dgm:t>
    </dgm:pt>
    <dgm:pt modelId="{8F487303-C18F-4B0A-8A17-F328342A9003}" type="parTrans" cxnId="{6D5079A2-EBC9-4562-8F15-073D6EB1FFA8}">
      <dgm:prSet/>
      <dgm:spPr/>
      <dgm:t>
        <a:bodyPr/>
        <a:lstStyle/>
        <a:p>
          <a:endParaRPr lang="en-US"/>
        </a:p>
      </dgm:t>
    </dgm:pt>
    <dgm:pt modelId="{8811ADD0-EDC1-472C-A050-5013D085570E}" type="sibTrans" cxnId="{6D5079A2-EBC9-4562-8F15-073D6EB1FFA8}">
      <dgm:prSet/>
      <dgm:spPr/>
      <dgm:t>
        <a:bodyPr/>
        <a:lstStyle/>
        <a:p>
          <a:endParaRPr lang="en-US"/>
        </a:p>
      </dgm:t>
    </dgm:pt>
    <dgm:pt modelId="{0EBF89E8-461E-40EB-B2EF-8ED49AE307CA}">
      <dgm:prSet/>
      <dgm:spPr/>
      <dgm:t>
        <a:bodyPr/>
        <a:lstStyle/>
        <a:p>
          <a:r>
            <a:rPr lang="en-US"/>
            <a:t>2. Health and Family Wellness </a:t>
          </a:r>
        </a:p>
      </dgm:t>
    </dgm:pt>
    <dgm:pt modelId="{8CC1B3A5-D78D-4DD2-BCEB-E2F693A5BF2F}" type="parTrans" cxnId="{A23739A2-4674-4A7A-93F8-B3BF09CB3F35}">
      <dgm:prSet/>
      <dgm:spPr/>
      <dgm:t>
        <a:bodyPr/>
        <a:lstStyle/>
        <a:p>
          <a:endParaRPr lang="en-US"/>
        </a:p>
      </dgm:t>
    </dgm:pt>
    <dgm:pt modelId="{E88C7EA0-C493-476C-BB88-E3B4C1EF1076}" type="sibTrans" cxnId="{A23739A2-4674-4A7A-93F8-B3BF09CB3F35}">
      <dgm:prSet/>
      <dgm:spPr/>
      <dgm:t>
        <a:bodyPr/>
        <a:lstStyle/>
        <a:p>
          <a:endParaRPr lang="en-US"/>
        </a:p>
      </dgm:t>
    </dgm:pt>
    <dgm:pt modelId="{B41B6B4A-FF26-4CD0-AFD7-7971C77C89CE}">
      <dgm:prSet/>
      <dgm:spPr/>
      <dgm:t>
        <a:bodyPr/>
        <a:lstStyle/>
        <a:p>
          <a:r>
            <a:rPr lang="en-US"/>
            <a:t>3. Humanitarian Service &amp; Development </a:t>
          </a:r>
        </a:p>
      </dgm:t>
    </dgm:pt>
    <dgm:pt modelId="{8609AFD6-DEBA-4C67-8545-7D3E18C7D9F2}" type="parTrans" cxnId="{61CD1A40-979A-486B-AD3F-CB6138ABC6CD}">
      <dgm:prSet/>
      <dgm:spPr/>
      <dgm:t>
        <a:bodyPr/>
        <a:lstStyle/>
        <a:p>
          <a:endParaRPr lang="en-US"/>
        </a:p>
      </dgm:t>
    </dgm:pt>
    <dgm:pt modelId="{2F372174-FB51-4E20-9C42-5EA610E3D47B}" type="sibTrans" cxnId="{61CD1A40-979A-486B-AD3F-CB6138ABC6CD}">
      <dgm:prSet/>
      <dgm:spPr/>
      <dgm:t>
        <a:bodyPr/>
        <a:lstStyle/>
        <a:p>
          <a:endParaRPr lang="en-US"/>
        </a:p>
      </dgm:t>
    </dgm:pt>
    <dgm:pt modelId="{12A2BC94-67FD-4481-AF00-F378F4393602}">
      <dgm:prSet/>
      <dgm:spPr/>
      <dgm:t>
        <a:bodyPr/>
        <a:lstStyle/>
        <a:p>
          <a:r>
            <a:rPr lang="en-US"/>
            <a:t>4. Education/Training, Communication and Empowerment </a:t>
          </a:r>
        </a:p>
      </dgm:t>
    </dgm:pt>
    <dgm:pt modelId="{3697AE32-8D7A-4B5D-92B9-F4C8A2296B58}" type="parTrans" cxnId="{7B772014-8EDE-466F-8DB6-24C74370EBE6}">
      <dgm:prSet/>
      <dgm:spPr/>
      <dgm:t>
        <a:bodyPr/>
        <a:lstStyle/>
        <a:p>
          <a:endParaRPr lang="en-US"/>
        </a:p>
      </dgm:t>
    </dgm:pt>
    <dgm:pt modelId="{BAED83F8-97CB-4B02-A9D9-FC92A88AC09D}" type="sibTrans" cxnId="{7B772014-8EDE-466F-8DB6-24C74370EBE6}">
      <dgm:prSet/>
      <dgm:spPr/>
      <dgm:t>
        <a:bodyPr/>
        <a:lstStyle/>
        <a:p>
          <a:endParaRPr lang="en-US"/>
        </a:p>
      </dgm:t>
    </dgm:pt>
    <dgm:pt modelId="{AA8F3055-48FB-4B94-BE15-B14CBA30F15F}">
      <dgm:prSet/>
      <dgm:spPr/>
      <dgm:t>
        <a:bodyPr/>
        <a:lstStyle/>
        <a:p>
          <a:r>
            <a:rPr lang="en-US"/>
            <a:t>5. Evangelism, Discipleship and Conservation</a:t>
          </a:r>
        </a:p>
      </dgm:t>
    </dgm:pt>
    <dgm:pt modelId="{BBB7E54D-076F-48C1-8606-30BFE53680E0}" type="parTrans" cxnId="{A4380EA2-AC5A-4796-BD17-385818539765}">
      <dgm:prSet/>
      <dgm:spPr/>
      <dgm:t>
        <a:bodyPr/>
        <a:lstStyle/>
        <a:p>
          <a:endParaRPr lang="en-US"/>
        </a:p>
      </dgm:t>
    </dgm:pt>
    <dgm:pt modelId="{F48B3FF4-A240-4F68-9C01-844D8EB1D65D}" type="sibTrans" cxnId="{A4380EA2-AC5A-4796-BD17-385818539765}">
      <dgm:prSet/>
      <dgm:spPr/>
      <dgm:t>
        <a:bodyPr/>
        <a:lstStyle/>
        <a:p>
          <a:endParaRPr lang="en-US"/>
        </a:p>
      </dgm:t>
    </dgm:pt>
    <dgm:pt modelId="{5CC3B977-1342-42A8-BEB8-9F284D7A33A2}">
      <dgm:prSet/>
      <dgm:spPr/>
      <dgm:t>
        <a:bodyPr/>
        <a:lstStyle/>
        <a:p>
          <a:r>
            <a:rPr lang="en-US"/>
            <a:t>6. Prayer, Unity, and Stewardship</a:t>
          </a:r>
        </a:p>
      </dgm:t>
    </dgm:pt>
    <dgm:pt modelId="{341964B5-9CD8-4575-96CD-5D9042721172}" type="parTrans" cxnId="{06C07BEB-65FD-401F-8D39-2FCA4765D497}">
      <dgm:prSet/>
      <dgm:spPr/>
      <dgm:t>
        <a:bodyPr/>
        <a:lstStyle/>
        <a:p>
          <a:endParaRPr lang="en-US"/>
        </a:p>
      </dgm:t>
    </dgm:pt>
    <dgm:pt modelId="{E8068871-3278-4918-A197-4232CD4C0A98}" type="sibTrans" cxnId="{06C07BEB-65FD-401F-8D39-2FCA4765D497}">
      <dgm:prSet/>
      <dgm:spPr/>
      <dgm:t>
        <a:bodyPr/>
        <a:lstStyle/>
        <a:p>
          <a:endParaRPr lang="en-US"/>
        </a:p>
      </dgm:t>
    </dgm:pt>
    <dgm:pt modelId="{E907592F-88EC-49CF-8BA3-67B547522DA4}" type="pres">
      <dgm:prSet presAssocID="{0BE7882B-01EB-43B2-ABB8-5BDEE529ADB0}" presName="diagram" presStyleCnt="0">
        <dgm:presLayoutVars>
          <dgm:dir/>
          <dgm:resizeHandles val="exact"/>
        </dgm:presLayoutVars>
      </dgm:prSet>
      <dgm:spPr/>
    </dgm:pt>
    <dgm:pt modelId="{38EAC135-6015-4921-A6AF-4F7B1632E4FF}" type="pres">
      <dgm:prSet presAssocID="{66CE24DE-F246-43D2-8760-CC126C795DEE}" presName="node" presStyleLbl="node1" presStyleIdx="0" presStyleCnt="6">
        <dgm:presLayoutVars>
          <dgm:bulletEnabled val="1"/>
        </dgm:presLayoutVars>
      </dgm:prSet>
      <dgm:spPr/>
    </dgm:pt>
    <dgm:pt modelId="{BE316434-6211-4A0F-BC7C-11BFAE384FF9}" type="pres">
      <dgm:prSet presAssocID="{8811ADD0-EDC1-472C-A050-5013D085570E}" presName="sibTrans" presStyleCnt="0"/>
      <dgm:spPr/>
    </dgm:pt>
    <dgm:pt modelId="{F200ECA2-EA32-4CAB-9674-3FC0659EA3AD}" type="pres">
      <dgm:prSet presAssocID="{0EBF89E8-461E-40EB-B2EF-8ED49AE307CA}" presName="node" presStyleLbl="node1" presStyleIdx="1" presStyleCnt="6">
        <dgm:presLayoutVars>
          <dgm:bulletEnabled val="1"/>
        </dgm:presLayoutVars>
      </dgm:prSet>
      <dgm:spPr/>
    </dgm:pt>
    <dgm:pt modelId="{6AD4874A-AE85-4641-B2C9-54EA91CEE0F7}" type="pres">
      <dgm:prSet presAssocID="{E88C7EA0-C493-476C-BB88-E3B4C1EF1076}" presName="sibTrans" presStyleCnt="0"/>
      <dgm:spPr/>
    </dgm:pt>
    <dgm:pt modelId="{23DCCB7E-EFDB-41FC-8F6F-AEC869379C90}" type="pres">
      <dgm:prSet presAssocID="{B41B6B4A-FF26-4CD0-AFD7-7971C77C89CE}" presName="node" presStyleLbl="node1" presStyleIdx="2" presStyleCnt="6">
        <dgm:presLayoutVars>
          <dgm:bulletEnabled val="1"/>
        </dgm:presLayoutVars>
      </dgm:prSet>
      <dgm:spPr/>
    </dgm:pt>
    <dgm:pt modelId="{70736DC0-6DD3-4FDE-A785-CEA6A6DF42DD}" type="pres">
      <dgm:prSet presAssocID="{2F372174-FB51-4E20-9C42-5EA610E3D47B}" presName="sibTrans" presStyleCnt="0"/>
      <dgm:spPr/>
    </dgm:pt>
    <dgm:pt modelId="{F70532B9-D0FC-4410-985C-161ACC6B2600}" type="pres">
      <dgm:prSet presAssocID="{12A2BC94-67FD-4481-AF00-F378F4393602}" presName="node" presStyleLbl="node1" presStyleIdx="3" presStyleCnt="6">
        <dgm:presLayoutVars>
          <dgm:bulletEnabled val="1"/>
        </dgm:presLayoutVars>
      </dgm:prSet>
      <dgm:spPr/>
    </dgm:pt>
    <dgm:pt modelId="{EBBFB873-D444-4505-8CCB-3985A0849660}" type="pres">
      <dgm:prSet presAssocID="{BAED83F8-97CB-4B02-A9D9-FC92A88AC09D}" presName="sibTrans" presStyleCnt="0"/>
      <dgm:spPr/>
    </dgm:pt>
    <dgm:pt modelId="{CB40401A-5510-428B-8F9F-C7983895BEBC}" type="pres">
      <dgm:prSet presAssocID="{AA8F3055-48FB-4B94-BE15-B14CBA30F15F}" presName="node" presStyleLbl="node1" presStyleIdx="4" presStyleCnt="6">
        <dgm:presLayoutVars>
          <dgm:bulletEnabled val="1"/>
        </dgm:presLayoutVars>
      </dgm:prSet>
      <dgm:spPr/>
    </dgm:pt>
    <dgm:pt modelId="{415A5A28-70AC-4F82-90A1-B0E8A2827939}" type="pres">
      <dgm:prSet presAssocID="{F48B3FF4-A240-4F68-9C01-844D8EB1D65D}" presName="sibTrans" presStyleCnt="0"/>
      <dgm:spPr/>
    </dgm:pt>
    <dgm:pt modelId="{4A6E6625-89F0-4640-8092-0E9B65F4D23D}" type="pres">
      <dgm:prSet presAssocID="{5CC3B977-1342-42A8-BEB8-9F284D7A33A2}" presName="node" presStyleLbl="node1" presStyleIdx="5" presStyleCnt="6">
        <dgm:presLayoutVars>
          <dgm:bulletEnabled val="1"/>
        </dgm:presLayoutVars>
      </dgm:prSet>
      <dgm:spPr/>
    </dgm:pt>
  </dgm:ptLst>
  <dgm:cxnLst>
    <dgm:cxn modelId="{7B772014-8EDE-466F-8DB6-24C74370EBE6}" srcId="{0BE7882B-01EB-43B2-ABB8-5BDEE529ADB0}" destId="{12A2BC94-67FD-4481-AF00-F378F4393602}" srcOrd="3" destOrd="0" parTransId="{3697AE32-8D7A-4B5D-92B9-F4C8A2296B58}" sibTransId="{BAED83F8-97CB-4B02-A9D9-FC92A88AC09D}"/>
    <dgm:cxn modelId="{CB02383C-C27D-4900-9E6C-58596E2A84D3}" type="presOf" srcId="{0EBF89E8-461E-40EB-B2EF-8ED49AE307CA}" destId="{F200ECA2-EA32-4CAB-9674-3FC0659EA3AD}" srcOrd="0" destOrd="0" presId="urn:microsoft.com/office/officeart/2005/8/layout/default"/>
    <dgm:cxn modelId="{61CD1A40-979A-486B-AD3F-CB6138ABC6CD}" srcId="{0BE7882B-01EB-43B2-ABB8-5BDEE529ADB0}" destId="{B41B6B4A-FF26-4CD0-AFD7-7971C77C89CE}" srcOrd="2" destOrd="0" parTransId="{8609AFD6-DEBA-4C67-8545-7D3E18C7D9F2}" sibTransId="{2F372174-FB51-4E20-9C42-5EA610E3D47B}"/>
    <dgm:cxn modelId="{1AA01043-8ABD-4565-B3F6-800DE006DB7F}" type="presOf" srcId="{12A2BC94-67FD-4481-AF00-F378F4393602}" destId="{F70532B9-D0FC-4410-985C-161ACC6B2600}" srcOrd="0" destOrd="0" presId="urn:microsoft.com/office/officeart/2005/8/layout/default"/>
    <dgm:cxn modelId="{1132685A-81FD-47B5-B516-2A3A824EB9D0}" type="presOf" srcId="{5CC3B977-1342-42A8-BEB8-9F284D7A33A2}" destId="{4A6E6625-89F0-4640-8092-0E9B65F4D23D}" srcOrd="0" destOrd="0" presId="urn:microsoft.com/office/officeart/2005/8/layout/default"/>
    <dgm:cxn modelId="{A4380EA2-AC5A-4796-BD17-385818539765}" srcId="{0BE7882B-01EB-43B2-ABB8-5BDEE529ADB0}" destId="{AA8F3055-48FB-4B94-BE15-B14CBA30F15F}" srcOrd="4" destOrd="0" parTransId="{BBB7E54D-076F-48C1-8606-30BFE53680E0}" sibTransId="{F48B3FF4-A240-4F68-9C01-844D8EB1D65D}"/>
    <dgm:cxn modelId="{A23739A2-4674-4A7A-93F8-B3BF09CB3F35}" srcId="{0BE7882B-01EB-43B2-ABB8-5BDEE529ADB0}" destId="{0EBF89E8-461E-40EB-B2EF-8ED49AE307CA}" srcOrd="1" destOrd="0" parTransId="{8CC1B3A5-D78D-4DD2-BCEB-E2F693A5BF2F}" sibTransId="{E88C7EA0-C493-476C-BB88-E3B4C1EF1076}"/>
    <dgm:cxn modelId="{6D5079A2-EBC9-4562-8F15-073D6EB1FFA8}" srcId="{0BE7882B-01EB-43B2-ABB8-5BDEE529ADB0}" destId="{66CE24DE-F246-43D2-8760-CC126C795DEE}" srcOrd="0" destOrd="0" parTransId="{8F487303-C18F-4B0A-8A17-F328342A9003}" sibTransId="{8811ADD0-EDC1-472C-A050-5013D085570E}"/>
    <dgm:cxn modelId="{652FF7A7-60D2-4E34-BF8D-51368EC72AC0}" type="presOf" srcId="{AA8F3055-48FB-4B94-BE15-B14CBA30F15F}" destId="{CB40401A-5510-428B-8F9F-C7983895BEBC}" srcOrd="0" destOrd="0" presId="urn:microsoft.com/office/officeart/2005/8/layout/default"/>
    <dgm:cxn modelId="{16E2FEAB-AC11-4313-B438-7517AD72BDB0}" type="presOf" srcId="{0BE7882B-01EB-43B2-ABB8-5BDEE529ADB0}" destId="{E907592F-88EC-49CF-8BA3-67B547522DA4}" srcOrd="0" destOrd="0" presId="urn:microsoft.com/office/officeart/2005/8/layout/default"/>
    <dgm:cxn modelId="{788DF7DA-7546-41B8-B0FD-9445445F300B}" type="presOf" srcId="{B41B6B4A-FF26-4CD0-AFD7-7971C77C89CE}" destId="{23DCCB7E-EFDB-41FC-8F6F-AEC869379C90}" srcOrd="0" destOrd="0" presId="urn:microsoft.com/office/officeart/2005/8/layout/default"/>
    <dgm:cxn modelId="{D15249DD-6FF1-4B00-A7C1-566C0D279CC1}" type="presOf" srcId="{66CE24DE-F246-43D2-8760-CC126C795DEE}" destId="{38EAC135-6015-4921-A6AF-4F7B1632E4FF}" srcOrd="0" destOrd="0" presId="urn:microsoft.com/office/officeart/2005/8/layout/default"/>
    <dgm:cxn modelId="{06C07BEB-65FD-401F-8D39-2FCA4765D497}" srcId="{0BE7882B-01EB-43B2-ABB8-5BDEE529ADB0}" destId="{5CC3B977-1342-42A8-BEB8-9F284D7A33A2}" srcOrd="5" destOrd="0" parTransId="{341964B5-9CD8-4575-96CD-5D9042721172}" sibTransId="{E8068871-3278-4918-A197-4232CD4C0A98}"/>
    <dgm:cxn modelId="{65AA02BD-3ABA-4A68-AC7D-4CA458264490}" type="presParOf" srcId="{E907592F-88EC-49CF-8BA3-67B547522DA4}" destId="{38EAC135-6015-4921-A6AF-4F7B1632E4FF}" srcOrd="0" destOrd="0" presId="urn:microsoft.com/office/officeart/2005/8/layout/default"/>
    <dgm:cxn modelId="{08E9DC29-22E8-4FCC-A0BC-E0C551582B25}" type="presParOf" srcId="{E907592F-88EC-49CF-8BA3-67B547522DA4}" destId="{BE316434-6211-4A0F-BC7C-11BFAE384FF9}" srcOrd="1" destOrd="0" presId="urn:microsoft.com/office/officeart/2005/8/layout/default"/>
    <dgm:cxn modelId="{58235D0B-E483-4F47-A8C8-5957E3FF6017}" type="presParOf" srcId="{E907592F-88EC-49CF-8BA3-67B547522DA4}" destId="{F200ECA2-EA32-4CAB-9674-3FC0659EA3AD}" srcOrd="2" destOrd="0" presId="urn:microsoft.com/office/officeart/2005/8/layout/default"/>
    <dgm:cxn modelId="{C40C6650-1118-49D9-8F84-5B7DF994B035}" type="presParOf" srcId="{E907592F-88EC-49CF-8BA3-67B547522DA4}" destId="{6AD4874A-AE85-4641-B2C9-54EA91CEE0F7}" srcOrd="3" destOrd="0" presId="urn:microsoft.com/office/officeart/2005/8/layout/default"/>
    <dgm:cxn modelId="{50C08F14-68C3-42B4-862C-FD0A05245A62}" type="presParOf" srcId="{E907592F-88EC-49CF-8BA3-67B547522DA4}" destId="{23DCCB7E-EFDB-41FC-8F6F-AEC869379C90}" srcOrd="4" destOrd="0" presId="urn:microsoft.com/office/officeart/2005/8/layout/default"/>
    <dgm:cxn modelId="{528F3434-05E8-4242-955C-60DC5238ED6B}" type="presParOf" srcId="{E907592F-88EC-49CF-8BA3-67B547522DA4}" destId="{70736DC0-6DD3-4FDE-A785-CEA6A6DF42DD}" srcOrd="5" destOrd="0" presId="urn:microsoft.com/office/officeart/2005/8/layout/default"/>
    <dgm:cxn modelId="{D9B08705-D51D-4933-A732-D2B5A5DA213E}" type="presParOf" srcId="{E907592F-88EC-49CF-8BA3-67B547522DA4}" destId="{F70532B9-D0FC-4410-985C-161ACC6B2600}" srcOrd="6" destOrd="0" presId="urn:microsoft.com/office/officeart/2005/8/layout/default"/>
    <dgm:cxn modelId="{41CCE8D3-C9AD-430E-BF55-AC55B0C443A4}" type="presParOf" srcId="{E907592F-88EC-49CF-8BA3-67B547522DA4}" destId="{EBBFB873-D444-4505-8CCB-3985A0849660}" srcOrd="7" destOrd="0" presId="urn:microsoft.com/office/officeart/2005/8/layout/default"/>
    <dgm:cxn modelId="{7CCE6DA4-E66B-416D-BE87-17E34E91FE2B}" type="presParOf" srcId="{E907592F-88EC-49CF-8BA3-67B547522DA4}" destId="{CB40401A-5510-428B-8F9F-C7983895BEBC}" srcOrd="8" destOrd="0" presId="urn:microsoft.com/office/officeart/2005/8/layout/default"/>
    <dgm:cxn modelId="{C1A18B92-BC63-46A2-ADBA-F7C86FC61286}" type="presParOf" srcId="{E907592F-88EC-49CF-8BA3-67B547522DA4}" destId="{415A5A28-70AC-4F82-90A1-B0E8A2827939}" srcOrd="9" destOrd="0" presId="urn:microsoft.com/office/officeart/2005/8/layout/default"/>
    <dgm:cxn modelId="{5DD90C5E-C904-44D8-B83C-A9751C54AB6A}" type="presParOf" srcId="{E907592F-88EC-49CF-8BA3-67B547522DA4}" destId="{4A6E6625-89F0-4640-8092-0E9B65F4D23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F37A4F-50D6-4D6F-ABE2-7AB163AA3783}"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766CFA92-5B72-4542-806B-964D3B09C533}">
      <dgm:prSet custT="1"/>
      <dgm:spPr/>
      <dgm:t>
        <a:bodyPr/>
        <a:lstStyle/>
        <a:p>
          <a:r>
            <a:rPr lang="en-US" sz="1400" dirty="0" err="1"/>
            <a:t>Osay</a:t>
          </a:r>
          <a:r>
            <a:rPr lang="en-US" sz="1400" dirty="0"/>
            <a:t> 2024</a:t>
          </a:r>
        </a:p>
      </dgm:t>
    </dgm:pt>
    <dgm:pt modelId="{D910170E-5AE0-4F93-B862-3A27C53ED808}" type="parTrans" cxnId="{96CF0B4C-45BA-4679-9BF2-25A803D7E47E}">
      <dgm:prSet/>
      <dgm:spPr/>
      <dgm:t>
        <a:bodyPr/>
        <a:lstStyle/>
        <a:p>
          <a:endParaRPr lang="en-US"/>
        </a:p>
      </dgm:t>
    </dgm:pt>
    <dgm:pt modelId="{D367237A-4544-43F1-8CB8-2BD9EE74AF2C}" type="sibTrans" cxnId="{96CF0B4C-45BA-4679-9BF2-25A803D7E47E}">
      <dgm:prSet/>
      <dgm:spPr/>
      <dgm:t>
        <a:bodyPr/>
        <a:lstStyle/>
        <a:p>
          <a:endParaRPr lang="en-US"/>
        </a:p>
      </dgm:t>
    </dgm:pt>
    <dgm:pt modelId="{C2E1D95F-E644-4781-9814-C31B62263CDA}">
      <dgm:prSet custT="1"/>
      <dgm:spPr/>
      <dgm:t>
        <a:bodyPr/>
        <a:lstStyle/>
        <a:p>
          <a:r>
            <a:rPr lang="en-US" sz="1400"/>
            <a:t>SENIOR YOUTH  &amp; MASTER GUIDE TRAINING </a:t>
          </a:r>
        </a:p>
      </dgm:t>
    </dgm:pt>
    <dgm:pt modelId="{E084157A-CC2F-475F-B987-71ADCE8A7E05}" type="parTrans" cxnId="{027E6170-76B6-417F-A951-CABB4C3F7A50}">
      <dgm:prSet/>
      <dgm:spPr/>
      <dgm:t>
        <a:bodyPr/>
        <a:lstStyle/>
        <a:p>
          <a:endParaRPr lang="en-US"/>
        </a:p>
      </dgm:t>
    </dgm:pt>
    <dgm:pt modelId="{5478CE6C-B0B2-4E75-BA14-2A24FD4D7984}" type="sibTrans" cxnId="{027E6170-76B6-417F-A951-CABB4C3F7A50}">
      <dgm:prSet/>
      <dgm:spPr/>
      <dgm:t>
        <a:bodyPr/>
        <a:lstStyle/>
        <a:p>
          <a:endParaRPr lang="en-US"/>
        </a:p>
      </dgm:t>
    </dgm:pt>
    <dgm:pt modelId="{41083FA1-E1A9-4439-81E6-A6702776F5D6}">
      <dgm:prSet custT="1"/>
      <dgm:spPr/>
      <dgm:t>
        <a:bodyPr/>
        <a:lstStyle/>
        <a:p>
          <a:r>
            <a:rPr lang="en-US" sz="1400"/>
            <a:t>DRUM CORP.</a:t>
          </a:r>
        </a:p>
      </dgm:t>
    </dgm:pt>
    <dgm:pt modelId="{DC5029F2-1648-4631-938D-C6F76F8BA205}" type="parTrans" cxnId="{3AB7AE84-0E75-4B38-BF10-DF20298B58E1}">
      <dgm:prSet/>
      <dgm:spPr/>
      <dgm:t>
        <a:bodyPr/>
        <a:lstStyle/>
        <a:p>
          <a:endParaRPr lang="en-US"/>
        </a:p>
      </dgm:t>
    </dgm:pt>
    <dgm:pt modelId="{7845CBEF-D162-4363-9E28-051C8282D72C}" type="sibTrans" cxnId="{3AB7AE84-0E75-4B38-BF10-DF20298B58E1}">
      <dgm:prSet/>
      <dgm:spPr/>
      <dgm:t>
        <a:bodyPr/>
        <a:lstStyle/>
        <a:p>
          <a:endParaRPr lang="en-US"/>
        </a:p>
      </dgm:t>
    </dgm:pt>
    <dgm:pt modelId="{2E42E7E8-100B-45A2-B257-6EAC92D8CBB5}">
      <dgm:prSet custT="1"/>
      <dgm:spPr/>
      <dgm:t>
        <a:bodyPr/>
        <a:lstStyle/>
        <a:p>
          <a:r>
            <a:rPr lang="en-US" sz="1400" dirty="0"/>
            <a:t>RECREATIONAL FOOTBALL &amp; NETBALL LEAGUE </a:t>
          </a:r>
        </a:p>
      </dgm:t>
    </dgm:pt>
    <dgm:pt modelId="{33B8ED6F-0326-42FF-AE81-414E9021F671}" type="parTrans" cxnId="{570EC277-633B-429D-9F9E-333BBF6BEE4B}">
      <dgm:prSet/>
      <dgm:spPr/>
      <dgm:t>
        <a:bodyPr/>
        <a:lstStyle/>
        <a:p>
          <a:endParaRPr lang="en-US"/>
        </a:p>
      </dgm:t>
    </dgm:pt>
    <dgm:pt modelId="{29D8C713-0D01-4FEE-AB74-2ED274A88070}" type="sibTrans" cxnId="{570EC277-633B-429D-9F9E-333BBF6BEE4B}">
      <dgm:prSet/>
      <dgm:spPr/>
      <dgm:t>
        <a:bodyPr/>
        <a:lstStyle/>
        <a:p>
          <a:endParaRPr lang="en-US"/>
        </a:p>
      </dgm:t>
    </dgm:pt>
    <dgm:pt modelId="{8F65B0BF-8FBE-4A30-8644-721BA965A553}">
      <dgm:prSet custT="1"/>
      <dgm:spPr/>
      <dgm:t>
        <a:bodyPr/>
        <a:lstStyle/>
        <a:p>
          <a:r>
            <a:rPr lang="en-US" sz="1400"/>
            <a:t>PATHFINDER &amp; ADVENTURER CLUBS</a:t>
          </a:r>
        </a:p>
      </dgm:t>
    </dgm:pt>
    <dgm:pt modelId="{D9309370-4DF4-449F-8730-10C61B1EC9E1}" type="parTrans" cxnId="{F09AD96F-0D2A-4262-92F3-2888EED6CD60}">
      <dgm:prSet/>
      <dgm:spPr/>
      <dgm:t>
        <a:bodyPr/>
        <a:lstStyle/>
        <a:p>
          <a:endParaRPr lang="en-US"/>
        </a:p>
      </dgm:t>
    </dgm:pt>
    <dgm:pt modelId="{931327B4-5AA8-4C2A-97D1-B3A03A4F113D}" type="sibTrans" cxnId="{F09AD96F-0D2A-4262-92F3-2888EED6CD60}">
      <dgm:prSet/>
      <dgm:spPr/>
      <dgm:t>
        <a:bodyPr/>
        <a:lstStyle/>
        <a:p>
          <a:endParaRPr lang="en-US"/>
        </a:p>
      </dgm:t>
    </dgm:pt>
    <dgm:pt modelId="{6CDBD4CB-5A45-4214-B3D4-A8D441B61F1D}">
      <dgm:prSet custT="1"/>
      <dgm:spPr/>
      <dgm:t>
        <a:bodyPr/>
        <a:lstStyle/>
        <a:p>
          <a:r>
            <a:rPr lang="en-US" sz="1400" dirty="0"/>
            <a:t>Drill Camp </a:t>
          </a:r>
        </a:p>
      </dgm:t>
    </dgm:pt>
    <dgm:pt modelId="{0C8E0349-04E2-4164-AE46-1FFDD40AC153}" type="parTrans" cxnId="{18D0DCC2-ADCA-44B4-A857-C0195996505F}">
      <dgm:prSet/>
      <dgm:spPr/>
    </dgm:pt>
    <dgm:pt modelId="{CACE6C85-174D-499F-90F8-AF685F38C023}" type="sibTrans" cxnId="{18D0DCC2-ADCA-44B4-A857-C0195996505F}">
      <dgm:prSet/>
      <dgm:spPr/>
    </dgm:pt>
    <dgm:pt modelId="{153757C6-F28C-4FB3-B823-BEA4DBB1DD35}" type="pres">
      <dgm:prSet presAssocID="{79F37A4F-50D6-4D6F-ABE2-7AB163AA3783}" presName="linear" presStyleCnt="0">
        <dgm:presLayoutVars>
          <dgm:dir/>
          <dgm:animLvl val="lvl"/>
          <dgm:resizeHandles val="exact"/>
        </dgm:presLayoutVars>
      </dgm:prSet>
      <dgm:spPr/>
    </dgm:pt>
    <dgm:pt modelId="{B5746F2A-2E8E-4D40-B31D-6F1A5253B8AD}" type="pres">
      <dgm:prSet presAssocID="{6CDBD4CB-5A45-4214-B3D4-A8D441B61F1D}" presName="parentLin" presStyleCnt="0"/>
      <dgm:spPr/>
    </dgm:pt>
    <dgm:pt modelId="{BFD1C301-FD6D-4CCC-BE92-B6F05B2B222C}" type="pres">
      <dgm:prSet presAssocID="{6CDBD4CB-5A45-4214-B3D4-A8D441B61F1D}" presName="parentLeftMargin" presStyleLbl="node1" presStyleIdx="0" presStyleCnt="6"/>
      <dgm:spPr/>
    </dgm:pt>
    <dgm:pt modelId="{C34F57DD-45DC-4308-B8C1-0ECB17CEA58D}" type="pres">
      <dgm:prSet presAssocID="{6CDBD4CB-5A45-4214-B3D4-A8D441B61F1D}" presName="parentText" presStyleLbl="node1" presStyleIdx="0" presStyleCnt="6">
        <dgm:presLayoutVars>
          <dgm:chMax val="0"/>
          <dgm:bulletEnabled val="1"/>
        </dgm:presLayoutVars>
      </dgm:prSet>
      <dgm:spPr/>
    </dgm:pt>
    <dgm:pt modelId="{3B403CCE-B840-4B6B-B848-6E4CBC4CFF97}" type="pres">
      <dgm:prSet presAssocID="{6CDBD4CB-5A45-4214-B3D4-A8D441B61F1D}" presName="negativeSpace" presStyleCnt="0"/>
      <dgm:spPr/>
    </dgm:pt>
    <dgm:pt modelId="{469F3244-E0AB-4C84-905A-4CF62E5F41F7}" type="pres">
      <dgm:prSet presAssocID="{6CDBD4CB-5A45-4214-B3D4-A8D441B61F1D}" presName="childText" presStyleLbl="conFgAcc1" presStyleIdx="0" presStyleCnt="6">
        <dgm:presLayoutVars>
          <dgm:bulletEnabled val="1"/>
        </dgm:presLayoutVars>
      </dgm:prSet>
      <dgm:spPr/>
    </dgm:pt>
    <dgm:pt modelId="{3AE5CEFD-3A8B-492F-8351-88CE59C7F49E}" type="pres">
      <dgm:prSet presAssocID="{CACE6C85-174D-499F-90F8-AF685F38C023}" presName="spaceBetweenRectangles" presStyleCnt="0"/>
      <dgm:spPr/>
    </dgm:pt>
    <dgm:pt modelId="{7903658E-BE10-4F51-9CF2-C9AB2924E63A}" type="pres">
      <dgm:prSet presAssocID="{766CFA92-5B72-4542-806B-964D3B09C533}" presName="parentLin" presStyleCnt="0"/>
      <dgm:spPr/>
    </dgm:pt>
    <dgm:pt modelId="{E09090ED-F64C-4CE9-A8BF-1388B839B62E}" type="pres">
      <dgm:prSet presAssocID="{766CFA92-5B72-4542-806B-964D3B09C533}" presName="parentLeftMargin" presStyleLbl="node1" presStyleIdx="0" presStyleCnt="6"/>
      <dgm:spPr/>
    </dgm:pt>
    <dgm:pt modelId="{A256DE77-DB90-40C9-A0FB-9F2D3732E8E8}" type="pres">
      <dgm:prSet presAssocID="{766CFA92-5B72-4542-806B-964D3B09C533}" presName="parentText" presStyleLbl="node1" presStyleIdx="1" presStyleCnt="6">
        <dgm:presLayoutVars>
          <dgm:chMax val="0"/>
          <dgm:bulletEnabled val="1"/>
        </dgm:presLayoutVars>
      </dgm:prSet>
      <dgm:spPr/>
    </dgm:pt>
    <dgm:pt modelId="{52F86E90-0AB8-4BB7-9FEA-40B50D061212}" type="pres">
      <dgm:prSet presAssocID="{766CFA92-5B72-4542-806B-964D3B09C533}" presName="negativeSpace" presStyleCnt="0"/>
      <dgm:spPr/>
    </dgm:pt>
    <dgm:pt modelId="{D25012DF-FBD8-491C-8E65-8DDA37873B2E}" type="pres">
      <dgm:prSet presAssocID="{766CFA92-5B72-4542-806B-964D3B09C533}" presName="childText" presStyleLbl="conFgAcc1" presStyleIdx="1" presStyleCnt="6">
        <dgm:presLayoutVars>
          <dgm:bulletEnabled val="1"/>
        </dgm:presLayoutVars>
      </dgm:prSet>
      <dgm:spPr/>
    </dgm:pt>
    <dgm:pt modelId="{ED3BA600-84CD-435B-B4F6-C0BF52B6CE02}" type="pres">
      <dgm:prSet presAssocID="{D367237A-4544-43F1-8CB8-2BD9EE74AF2C}" presName="spaceBetweenRectangles" presStyleCnt="0"/>
      <dgm:spPr/>
    </dgm:pt>
    <dgm:pt modelId="{428354ED-FAE8-4DF7-BF61-9700A06C389C}" type="pres">
      <dgm:prSet presAssocID="{C2E1D95F-E644-4781-9814-C31B62263CDA}" presName="parentLin" presStyleCnt="0"/>
      <dgm:spPr/>
    </dgm:pt>
    <dgm:pt modelId="{C4FB8E3D-1A5F-4C0D-8321-ED875B18C053}" type="pres">
      <dgm:prSet presAssocID="{C2E1D95F-E644-4781-9814-C31B62263CDA}" presName="parentLeftMargin" presStyleLbl="node1" presStyleIdx="1" presStyleCnt="6"/>
      <dgm:spPr/>
    </dgm:pt>
    <dgm:pt modelId="{F46ABA80-B51B-40C9-9343-8FD51E8229EA}" type="pres">
      <dgm:prSet presAssocID="{C2E1D95F-E644-4781-9814-C31B62263CDA}" presName="parentText" presStyleLbl="node1" presStyleIdx="2" presStyleCnt="6">
        <dgm:presLayoutVars>
          <dgm:chMax val="0"/>
          <dgm:bulletEnabled val="1"/>
        </dgm:presLayoutVars>
      </dgm:prSet>
      <dgm:spPr/>
    </dgm:pt>
    <dgm:pt modelId="{D233CE12-3F6A-415F-92FE-CC782B1A3664}" type="pres">
      <dgm:prSet presAssocID="{C2E1D95F-E644-4781-9814-C31B62263CDA}" presName="negativeSpace" presStyleCnt="0"/>
      <dgm:spPr/>
    </dgm:pt>
    <dgm:pt modelId="{E7810DE7-005F-420C-ADB8-E14F25206EE3}" type="pres">
      <dgm:prSet presAssocID="{C2E1D95F-E644-4781-9814-C31B62263CDA}" presName="childText" presStyleLbl="conFgAcc1" presStyleIdx="2" presStyleCnt="6">
        <dgm:presLayoutVars>
          <dgm:bulletEnabled val="1"/>
        </dgm:presLayoutVars>
      </dgm:prSet>
      <dgm:spPr/>
    </dgm:pt>
    <dgm:pt modelId="{7D90B3D1-F9A7-49AA-821B-B8EE3A7C7F79}" type="pres">
      <dgm:prSet presAssocID="{5478CE6C-B0B2-4E75-BA14-2A24FD4D7984}" presName="spaceBetweenRectangles" presStyleCnt="0"/>
      <dgm:spPr/>
    </dgm:pt>
    <dgm:pt modelId="{FFEEA251-E562-4496-B474-0D7D42DD6384}" type="pres">
      <dgm:prSet presAssocID="{8F65B0BF-8FBE-4A30-8644-721BA965A553}" presName="parentLin" presStyleCnt="0"/>
      <dgm:spPr/>
    </dgm:pt>
    <dgm:pt modelId="{0042C4FD-A187-45D3-86F4-7B557D0681A4}" type="pres">
      <dgm:prSet presAssocID="{8F65B0BF-8FBE-4A30-8644-721BA965A553}" presName="parentLeftMargin" presStyleLbl="node1" presStyleIdx="2" presStyleCnt="6"/>
      <dgm:spPr/>
    </dgm:pt>
    <dgm:pt modelId="{B2EE5CC6-3831-41E4-B433-2E65A10FEA71}" type="pres">
      <dgm:prSet presAssocID="{8F65B0BF-8FBE-4A30-8644-721BA965A553}" presName="parentText" presStyleLbl="node1" presStyleIdx="3" presStyleCnt="6" custLinFactNeighborX="5665">
        <dgm:presLayoutVars>
          <dgm:chMax val="0"/>
          <dgm:bulletEnabled val="1"/>
        </dgm:presLayoutVars>
      </dgm:prSet>
      <dgm:spPr/>
    </dgm:pt>
    <dgm:pt modelId="{D8D3774E-6A47-4512-AA28-1E7B931BA772}" type="pres">
      <dgm:prSet presAssocID="{8F65B0BF-8FBE-4A30-8644-721BA965A553}" presName="negativeSpace" presStyleCnt="0"/>
      <dgm:spPr/>
    </dgm:pt>
    <dgm:pt modelId="{C93079C4-54D7-48B3-9BA9-4F0F661D58BB}" type="pres">
      <dgm:prSet presAssocID="{8F65B0BF-8FBE-4A30-8644-721BA965A553}" presName="childText" presStyleLbl="conFgAcc1" presStyleIdx="3" presStyleCnt="6">
        <dgm:presLayoutVars>
          <dgm:bulletEnabled val="1"/>
        </dgm:presLayoutVars>
      </dgm:prSet>
      <dgm:spPr/>
    </dgm:pt>
    <dgm:pt modelId="{283EFF42-532E-4215-AAD0-431AF58B1293}" type="pres">
      <dgm:prSet presAssocID="{931327B4-5AA8-4C2A-97D1-B3A03A4F113D}" presName="spaceBetweenRectangles" presStyleCnt="0"/>
      <dgm:spPr/>
    </dgm:pt>
    <dgm:pt modelId="{65EA70B8-F748-486A-9A64-DAD4D1CB54D5}" type="pres">
      <dgm:prSet presAssocID="{41083FA1-E1A9-4439-81E6-A6702776F5D6}" presName="parentLin" presStyleCnt="0"/>
      <dgm:spPr/>
    </dgm:pt>
    <dgm:pt modelId="{643CA9C6-300C-4F9D-A53E-4DC1275CAC7F}" type="pres">
      <dgm:prSet presAssocID="{41083FA1-E1A9-4439-81E6-A6702776F5D6}" presName="parentLeftMargin" presStyleLbl="node1" presStyleIdx="3" presStyleCnt="6"/>
      <dgm:spPr/>
    </dgm:pt>
    <dgm:pt modelId="{901E1A82-69E7-4BEE-8FEF-073C11310EB2}" type="pres">
      <dgm:prSet presAssocID="{41083FA1-E1A9-4439-81E6-A6702776F5D6}" presName="parentText" presStyleLbl="node1" presStyleIdx="4" presStyleCnt="6">
        <dgm:presLayoutVars>
          <dgm:chMax val="0"/>
          <dgm:bulletEnabled val="1"/>
        </dgm:presLayoutVars>
      </dgm:prSet>
      <dgm:spPr/>
    </dgm:pt>
    <dgm:pt modelId="{7ED561B6-830C-4BCE-AAE0-B79579E2FB8E}" type="pres">
      <dgm:prSet presAssocID="{41083FA1-E1A9-4439-81E6-A6702776F5D6}" presName="negativeSpace" presStyleCnt="0"/>
      <dgm:spPr/>
    </dgm:pt>
    <dgm:pt modelId="{D90F8A79-C82F-4336-ACDD-1F961DB80481}" type="pres">
      <dgm:prSet presAssocID="{41083FA1-E1A9-4439-81E6-A6702776F5D6}" presName="childText" presStyleLbl="conFgAcc1" presStyleIdx="4" presStyleCnt="6">
        <dgm:presLayoutVars>
          <dgm:bulletEnabled val="1"/>
        </dgm:presLayoutVars>
      </dgm:prSet>
      <dgm:spPr/>
    </dgm:pt>
    <dgm:pt modelId="{88F24D6E-BD9E-4F86-B8B3-64227C546C98}" type="pres">
      <dgm:prSet presAssocID="{7845CBEF-D162-4363-9E28-051C8282D72C}" presName="spaceBetweenRectangles" presStyleCnt="0"/>
      <dgm:spPr/>
    </dgm:pt>
    <dgm:pt modelId="{3118B733-8221-471C-889F-CBED068B7837}" type="pres">
      <dgm:prSet presAssocID="{2E42E7E8-100B-45A2-B257-6EAC92D8CBB5}" presName="parentLin" presStyleCnt="0"/>
      <dgm:spPr/>
    </dgm:pt>
    <dgm:pt modelId="{EB468308-4C4B-479B-81B2-B1093FB65169}" type="pres">
      <dgm:prSet presAssocID="{2E42E7E8-100B-45A2-B257-6EAC92D8CBB5}" presName="parentLeftMargin" presStyleLbl="node1" presStyleIdx="4" presStyleCnt="6"/>
      <dgm:spPr/>
    </dgm:pt>
    <dgm:pt modelId="{18CE3C49-69EA-41CB-B8DC-DB384B19A23A}" type="pres">
      <dgm:prSet presAssocID="{2E42E7E8-100B-45A2-B257-6EAC92D8CBB5}" presName="parentText" presStyleLbl="node1" presStyleIdx="5" presStyleCnt="6">
        <dgm:presLayoutVars>
          <dgm:chMax val="0"/>
          <dgm:bulletEnabled val="1"/>
        </dgm:presLayoutVars>
      </dgm:prSet>
      <dgm:spPr/>
    </dgm:pt>
    <dgm:pt modelId="{EFAF28AC-1041-4CF4-8212-5D0AF079CFA4}" type="pres">
      <dgm:prSet presAssocID="{2E42E7E8-100B-45A2-B257-6EAC92D8CBB5}" presName="negativeSpace" presStyleCnt="0"/>
      <dgm:spPr/>
    </dgm:pt>
    <dgm:pt modelId="{E6860A89-F81D-486D-AA6D-F3B988859716}" type="pres">
      <dgm:prSet presAssocID="{2E42E7E8-100B-45A2-B257-6EAC92D8CBB5}" presName="childText" presStyleLbl="conFgAcc1" presStyleIdx="5" presStyleCnt="6">
        <dgm:presLayoutVars>
          <dgm:bulletEnabled val="1"/>
        </dgm:presLayoutVars>
      </dgm:prSet>
      <dgm:spPr/>
    </dgm:pt>
  </dgm:ptLst>
  <dgm:cxnLst>
    <dgm:cxn modelId="{D2361102-DE6F-4F30-B458-38A1A9E8539B}" type="presOf" srcId="{2E42E7E8-100B-45A2-B257-6EAC92D8CBB5}" destId="{18CE3C49-69EA-41CB-B8DC-DB384B19A23A}" srcOrd="1" destOrd="0" presId="urn:microsoft.com/office/officeart/2005/8/layout/list1"/>
    <dgm:cxn modelId="{42A49306-55BE-4110-BF9F-BD1C81B7757B}" type="presOf" srcId="{C2E1D95F-E644-4781-9814-C31B62263CDA}" destId="{F46ABA80-B51B-40C9-9343-8FD51E8229EA}" srcOrd="1" destOrd="0" presId="urn:microsoft.com/office/officeart/2005/8/layout/list1"/>
    <dgm:cxn modelId="{7949C713-A20A-4D7D-B8CD-3914C088E504}" type="presOf" srcId="{766CFA92-5B72-4542-806B-964D3B09C533}" destId="{E09090ED-F64C-4CE9-A8BF-1388B839B62E}" srcOrd="0" destOrd="0" presId="urn:microsoft.com/office/officeart/2005/8/layout/list1"/>
    <dgm:cxn modelId="{8C28BF28-49DD-4B3D-AB60-1FAC496D58A1}" type="presOf" srcId="{6CDBD4CB-5A45-4214-B3D4-A8D441B61F1D}" destId="{C34F57DD-45DC-4308-B8C1-0ECB17CEA58D}" srcOrd="1" destOrd="0" presId="urn:microsoft.com/office/officeart/2005/8/layout/list1"/>
    <dgm:cxn modelId="{E76ABA45-98F7-4105-A46E-0FC29BE4C134}" type="presOf" srcId="{79F37A4F-50D6-4D6F-ABE2-7AB163AA3783}" destId="{153757C6-F28C-4FB3-B823-BEA4DBB1DD35}" srcOrd="0" destOrd="0" presId="urn:microsoft.com/office/officeart/2005/8/layout/list1"/>
    <dgm:cxn modelId="{AF5CDC65-8C2D-471C-8F18-28E96D9B8950}" type="presOf" srcId="{8F65B0BF-8FBE-4A30-8644-721BA965A553}" destId="{B2EE5CC6-3831-41E4-B433-2E65A10FEA71}" srcOrd="1" destOrd="0" presId="urn:microsoft.com/office/officeart/2005/8/layout/list1"/>
    <dgm:cxn modelId="{5ECEFE6B-9C1D-432C-A4E2-81452306468A}" type="presOf" srcId="{41083FA1-E1A9-4439-81E6-A6702776F5D6}" destId="{643CA9C6-300C-4F9D-A53E-4DC1275CAC7F}" srcOrd="0" destOrd="0" presId="urn:microsoft.com/office/officeart/2005/8/layout/list1"/>
    <dgm:cxn modelId="{96CF0B4C-45BA-4679-9BF2-25A803D7E47E}" srcId="{79F37A4F-50D6-4D6F-ABE2-7AB163AA3783}" destId="{766CFA92-5B72-4542-806B-964D3B09C533}" srcOrd="1" destOrd="0" parTransId="{D910170E-5AE0-4F93-B862-3A27C53ED808}" sibTransId="{D367237A-4544-43F1-8CB8-2BD9EE74AF2C}"/>
    <dgm:cxn modelId="{F09AD96F-0D2A-4262-92F3-2888EED6CD60}" srcId="{79F37A4F-50D6-4D6F-ABE2-7AB163AA3783}" destId="{8F65B0BF-8FBE-4A30-8644-721BA965A553}" srcOrd="3" destOrd="0" parTransId="{D9309370-4DF4-449F-8730-10C61B1EC9E1}" sibTransId="{931327B4-5AA8-4C2A-97D1-B3A03A4F113D}"/>
    <dgm:cxn modelId="{027E6170-76B6-417F-A951-CABB4C3F7A50}" srcId="{79F37A4F-50D6-4D6F-ABE2-7AB163AA3783}" destId="{C2E1D95F-E644-4781-9814-C31B62263CDA}" srcOrd="2" destOrd="0" parTransId="{E084157A-CC2F-475F-B987-71ADCE8A7E05}" sibTransId="{5478CE6C-B0B2-4E75-BA14-2A24FD4D7984}"/>
    <dgm:cxn modelId="{570EC277-633B-429D-9F9E-333BBF6BEE4B}" srcId="{79F37A4F-50D6-4D6F-ABE2-7AB163AA3783}" destId="{2E42E7E8-100B-45A2-B257-6EAC92D8CBB5}" srcOrd="5" destOrd="0" parTransId="{33B8ED6F-0326-42FF-AE81-414E9021F671}" sibTransId="{29D8C713-0D01-4FEE-AB74-2ED274A88070}"/>
    <dgm:cxn modelId="{3AB7AE84-0E75-4B38-BF10-DF20298B58E1}" srcId="{79F37A4F-50D6-4D6F-ABE2-7AB163AA3783}" destId="{41083FA1-E1A9-4439-81E6-A6702776F5D6}" srcOrd="4" destOrd="0" parTransId="{DC5029F2-1648-4631-938D-C6F76F8BA205}" sibTransId="{7845CBEF-D162-4363-9E28-051C8282D72C}"/>
    <dgm:cxn modelId="{C768B188-7077-4D6E-BEF5-42D6AF9386F7}" type="presOf" srcId="{41083FA1-E1A9-4439-81E6-A6702776F5D6}" destId="{901E1A82-69E7-4BEE-8FEF-073C11310EB2}" srcOrd="1" destOrd="0" presId="urn:microsoft.com/office/officeart/2005/8/layout/list1"/>
    <dgm:cxn modelId="{371A078C-0317-47CB-B0E7-EC712868D090}" type="presOf" srcId="{2E42E7E8-100B-45A2-B257-6EAC92D8CBB5}" destId="{EB468308-4C4B-479B-81B2-B1093FB65169}" srcOrd="0" destOrd="0" presId="urn:microsoft.com/office/officeart/2005/8/layout/list1"/>
    <dgm:cxn modelId="{C3CCAD96-90BC-463F-BA2C-C97FF5E5F901}" type="presOf" srcId="{6CDBD4CB-5A45-4214-B3D4-A8D441B61F1D}" destId="{BFD1C301-FD6D-4CCC-BE92-B6F05B2B222C}" srcOrd="0" destOrd="0" presId="urn:microsoft.com/office/officeart/2005/8/layout/list1"/>
    <dgm:cxn modelId="{3D2A99AA-C849-4B3D-9074-85E7D5B316CC}" type="presOf" srcId="{8F65B0BF-8FBE-4A30-8644-721BA965A553}" destId="{0042C4FD-A187-45D3-86F4-7B557D0681A4}" srcOrd="0" destOrd="0" presId="urn:microsoft.com/office/officeart/2005/8/layout/list1"/>
    <dgm:cxn modelId="{18D0DCC2-ADCA-44B4-A857-C0195996505F}" srcId="{79F37A4F-50D6-4D6F-ABE2-7AB163AA3783}" destId="{6CDBD4CB-5A45-4214-B3D4-A8D441B61F1D}" srcOrd="0" destOrd="0" parTransId="{0C8E0349-04E2-4164-AE46-1FFDD40AC153}" sibTransId="{CACE6C85-174D-499F-90F8-AF685F38C023}"/>
    <dgm:cxn modelId="{B0E570CE-8B16-47C6-80C4-DF8CE9761B7C}" type="presOf" srcId="{C2E1D95F-E644-4781-9814-C31B62263CDA}" destId="{C4FB8E3D-1A5F-4C0D-8321-ED875B18C053}" srcOrd="0" destOrd="0" presId="urn:microsoft.com/office/officeart/2005/8/layout/list1"/>
    <dgm:cxn modelId="{BA965ED0-F0CC-4096-8EFC-4BD2972A93F3}" type="presOf" srcId="{766CFA92-5B72-4542-806B-964D3B09C533}" destId="{A256DE77-DB90-40C9-A0FB-9F2D3732E8E8}" srcOrd="1" destOrd="0" presId="urn:microsoft.com/office/officeart/2005/8/layout/list1"/>
    <dgm:cxn modelId="{9C17B186-C074-450E-949F-C08EF8AEA1E4}" type="presParOf" srcId="{153757C6-F28C-4FB3-B823-BEA4DBB1DD35}" destId="{B5746F2A-2E8E-4D40-B31D-6F1A5253B8AD}" srcOrd="0" destOrd="0" presId="urn:microsoft.com/office/officeart/2005/8/layout/list1"/>
    <dgm:cxn modelId="{3D6EE89F-5DDA-41AB-B29F-353192610865}" type="presParOf" srcId="{B5746F2A-2E8E-4D40-B31D-6F1A5253B8AD}" destId="{BFD1C301-FD6D-4CCC-BE92-B6F05B2B222C}" srcOrd="0" destOrd="0" presId="urn:microsoft.com/office/officeart/2005/8/layout/list1"/>
    <dgm:cxn modelId="{85E9CF96-3441-4DFC-8C1A-FEA360D86C05}" type="presParOf" srcId="{B5746F2A-2E8E-4D40-B31D-6F1A5253B8AD}" destId="{C34F57DD-45DC-4308-B8C1-0ECB17CEA58D}" srcOrd="1" destOrd="0" presId="urn:microsoft.com/office/officeart/2005/8/layout/list1"/>
    <dgm:cxn modelId="{AADD79B0-9AB2-4465-A99D-DA3C024415D9}" type="presParOf" srcId="{153757C6-F28C-4FB3-B823-BEA4DBB1DD35}" destId="{3B403CCE-B840-4B6B-B848-6E4CBC4CFF97}" srcOrd="1" destOrd="0" presId="urn:microsoft.com/office/officeart/2005/8/layout/list1"/>
    <dgm:cxn modelId="{887980DE-DA02-490D-9BDC-EC98A6E63570}" type="presParOf" srcId="{153757C6-F28C-4FB3-B823-BEA4DBB1DD35}" destId="{469F3244-E0AB-4C84-905A-4CF62E5F41F7}" srcOrd="2" destOrd="0" presId="urn:microsoft.com/office/officeart/2005/8/layout/list1"/>
    <dgm:cxn modelId="{8FE8D2CC-C9EC-4C86-AC81-16BF5A412997}" type="presParOf" srcId="{153757C6-F28C-4FB3-B823-BEA4DBB1DD35}" destId="{3AE5CEFD-3A8B-492F-8351-88CE59C7F49E}" srcOrd="3" destOrd="0" presId="urn:microsoft.com/office/officeart/2005/8/layout/list1"/>
    <dgm:cxn modelId="{B6F97977-8F7D-4BBC-9468-6A703B575E36}" type="presParOf" srcId="{153757C6-F28C-4FB3-B823-BEA4DBB1DD35}" destId="{7903658E-BE10-4F51-9CF2-C9AB2924E63A}" srcOrd="4" destOrd="0" presId="urn:microsoft.com/office/officeart/2005/8/layout/list1"/>
    <dgm:cxn modelId="{C46512D0-7C7C-400D-B122-79D8CAD8B48F}" type="presParOf" srcId="{7903658E-BE10-4F51-9CF2-C9AB2924E63A}" destId="{E09090ED-F64C-4CE9-A8BF-1388B839B62E}" srcOrd="0" destOrd="0" presId="urn:microsoft.com/office/officeart/2005/8/layout/list1"/>
    <dgm:cxn modelId="{7FA140B5-3AD4-4D05-9E4E-EC832F607A1D}" type="presParOf" srcId="{7903658E-BE10-4F51-9CF2-C9AB2924E63A}" destId="{A256DE77-DB90-40C9-A0FB-9F2D3732E8E8}" srcOrd="1" destOrd="0" presId="urn:microsoft.com/office/officeart/2005/8/layout/list1"/>
    <dgm:cxn modelId="{FAC55688-904D-46D7-BDD2-BF154266A73E}" type="presParOf" srcId="{153757C6-F28C-4FB3-B823-BEA4DBB1DD35}" destId="{52F86E90-0AB8-4BB7-9FEA-40B50D061212}" srcOrd="5" destOrd="0" presId="urn:microsoft.com/office/officeart/2005/8/layout/list1"/>
    <dgm:cxn modelId="{0EC247A8-B8FB-4CB6-AAFD-63F49F415BB5}" type="presParOf" srcId="{153757C6-F28C-4FB3-B823-BEA4DBB1DD35}" destId="{D25012DF-FBD8-491C-8E65-8DDA37873B2E}" srcOrd="6" destOrd="0" presId="urn:microsoft.com/office/officeart/2005/8/layout/list1"/>
    <dgm:cxn modelId="{CC59A3ED-09B3-4DA3-A8D0-F505CA4EB407}" type="presParOf" srcId="{153757C6-F28C-4FB3-B823-BEA4DBB1DD35}" destId="{ED3BA600-84CD-435B-B4F6-C0BF52B6CE02}" srcOrd="7" destOrd="0" presId="urn:microsoft.com/office/officeart/2005/8/layout/list1"/>
    <dgm:cxn modelId="{5F97114D-8D34-4640-8854-2B15EB3054C9}" type="presParOf" srcId="{153757C6-F28C-4FB3-B823-BEA4DBB1DD35}" destId="{428354ED-FAE8-4DF7-BF61-9700A06C389C}" srcOrd="8" destOrd="0" presId="urn:microsoft.com/office/officeart/2005/8/layout/list1"/>
    <dgm:cxn modelId="{8DF62EA7-9D83-4471-B7BF-6710A39A76CB}" type="presParOf" srcId="{428354ED-FAE8-4DF7-BF61-9700A06C389C}" destId="{C4FB8E3D-1A5F-4C0D-8321-ED875B18C053}" srcOrd="0" destOrd="0" presId="urn:microsoft.com/office/officeart/2005/8/layout/list1"/>
    <dgm:cxn modelId="{3FC24F93-05B3-4817-A3A9-4775CBE684F7}" type="presParOf" srcId="{428354ED-FAE8-4DF7-BF61-9700A06C389C}" destId="{F46ABA80-B51B-40C9-9343-8FD51E8229EA}" srcOrd="1" destOrd="0" presId="urn:microsoft.com/office/officeart/2005/8/layout/list1"/>
    <dgm:cxn modelId="{1E135583-86BB-4DBD-8863-BA0567AB7A24}" type="presParOf" srcId="{153757C6-F28C-4FB3-B823-BEA4DBB1DD35}" destId="{D233CE12-3F6A-415F-92FE-CC782B1A3664}" srcOrd="9" destOrd="0" presId="urn:microsoft.com/office/officeart/2005/8/layout/list1"/>
    <dgm:cxn modelId="{714DC782-C046-4AFA-983E-6EBAED041FD4}" type="presParOf" srcId="{153757C6-F28C-4FB3-B823-BEA4DBB1DD35}" destId="{E7810DE7-005F-420C-ADB8-E14F25206EE3}" srcOrd="10" destOrd="0" presId="urn:microsoft.com/office/officeart/2005/8/layout/list1"/>
    <dgm:cxn modelId="{F0878B28-984F-422F-95FE-9CE491B80538}" type="presParOf" srcId="{153757C6-F28C-4FB3-B823-BEA4DBB1DD35}" destId="{7D90B3D1-F9A7-49AA-821B-B8EE3A7C7F79}" srcOrd="11" destOrd="0" presId="urn:microsoft.com/office/officeart/2005/8/layout/list1"/>
    <dgm:cxn modelId="{1480181B-DCC9-42D7-BE8E-19051806ED1C}" type="presParOf" srcId="{153757C6-F28C-4FB3-B823-BEA4DBB1DD35}" destId="{FFEEA251-E562-4496-B474-0D7D42DD6384}" srcOrd="12" destOrd="0" presId="urn:microsoft.com/office/officeart/2005/8/layout/list1"/>
    <dgm:cxn modelId="{FD95F440-4B57-4839-A736-F8700A294741}" type="presParOf" srcId="{FFEEA251-E562-4496-B474-0D7D42DD6384}" destId="{0042C4FD-A187-45D3-86F4-7B557D0681A4}" srcOrd="0" destOrd="0" presId="urn:microsoft.com/office/officeart/2005/8/layout/list1"/>
    <dgm:cxn modelId="{0E17BF91-9622-4157-989A-2C64DD2059BA}" type="presParOf" srcId="{FFEEA251-E562-4496-B474-0D7D42DD6384}" destId="{B2EE5CC6-3831-41E4-B433-2E65A10FEA71}" srcOrd="1" destOrd="0" presId="urn:microsoft.com/office/officeart/2005/8/layout/list1"/>
    <dgm:cxn modelId="{0E372974-E7E1-4F43-AC55-5365DA199389}" type="presParOf" srcId="{153757C6-F28C-4FB3-B823-BEA4DBB1DD35}" destId="{D8D3774E-6A47-4512-AA28-1E7B931BA772}" srcOrd="13" destOrd="0" presId="urn:microsoft.com/office/officeart/2005/8/layout/list1"/>
    <dgm:cxn modelId="{A8CFEDB7-104F-4D05-B590-3FE84263FE04}" type="presParOf" srcId="{153757C6-F28C-4FB3-B823-BEA4DBB1DD35}" destId="{C93079C4-54D7-48B3-9BA9-4F0F661D58BB}" srcOrd="14" destOrd="0" presId="urn:microsoft.com/office/officeart/2005/8/layout/list1"/>
    <dgm:cxn modelId="{1AE3AE20-F8C9-4595-BB33-7903AF9326C2}" type="presParOf" srcId="{153757C6-F28C-4FB3-B823-BEA4DBB1DD35}" destId="{283EFF42-532E-4215-AAD0-431AF58B1293}" srcOrd="15" destOrd="0" presId="urn:microsoft.com/office/officeart/2005/8/layout/list1"/>
    <dgm:cxn modelId="{5B21158A-E42D-4A8C-BD99-7BD52E308568}" type="presParOf" srcId="{153757C6-F28C-4FB3-B823-BEA4DBB1DD35}" destId="{65EA70B8-F748-486A-9A64-DAD4D1CB54D5}" srcOrd="16" destOrd="0" presId="urn:microsoft.com/office/officeart/2005/8/layout/list1"/>
    <dgm:cxn modelId="{7F41EBE1-5BA0-43EE-978C-4AC3C4D8BA3C}" type="presParOf" srcId="{65EA70B8-F748-486A-9A64-DAD4D1CB54D5}" destId="{643CA9C6-300C-4F9D-A53E-4DC1275CAC7F}" srcOrd="0" destOrd="0" presId="urn:microsoft.com/office/officeart/2005/8/layout/list1"/>
    <dgm:cxn modelId="{EE4D83BB-B8EE-4906-9516-C8237A81E349}" type="presParOf" srcId="{65EA70B8-F748-486A-9A64-DAD4D1CB54D5}" destId="{901E1A82-69E7-4BEE-8FEF-073C11310EB2}" srcOrd="1" destOrd="0" presId="urn:microsoft.com/office/officeart/2005/8/layout/list1"/>
    <dgm:cxn modelId="{78D2F4AC-3E88-4E40-AFA7-8ECB1F4F2152}" type="presParOf" srcId="{153757C6-F28C-4FB3-B823-BEA4DBB1DD35}" destId="{7ED561B6-830C-4BCE-AAE0-B79579E2FB8E}" srcOrd="17" destOrd="0" presId="urn:microsoft.com/office/officeart/2005/8/layout/list1"/>
    <dgm:cxn modelId="{A75E9CED-CCAC-471E-9560-CE76DDA3F328}" type="presParOf" srcId="{153757C6-F28C-4FB3-B823-BEA4DBB1DD35}" destId="{D90F8A79-C82F-4336-ACDD-1F961DB80481}" srcOrd="18" destOrd="0" presId="urn:microsoft.com/office/officeart/2005/8/layout/list1"/>
    <dgm:cxn modelId="{A912038A-4635-4F00-8BEB-F8B4FB9BFCA5}" type="presParOf" srcId="{153757C6-F28C-4FB3-B823-BEA4DBB1DD35}" destId="{88F24D6E-BD9E-4F86-B8B3-64227C546C98}" srcOrd="19" destOrd="0" presId="urn:microsoft.com/office/officeart/2005/8/layout/list1"/>
    <dgm:cxn modelId="{22165DFC-97ED-4575-B704-70C612FF852B}" type="presParOf" srcId="{153757C6-F28C-4FB3-B823-BEA4DBB1DD35}" destId="{3118B733-8221-471C-889F-CBED068B7837}" srcOrd="20" destOrd="0" presId="urn:microsoft.com/office/officeart/2005/8/layout/list1"/>
    <dgm:cxn modelId="{01665C2A-DEF6-4709-98C5-7032690372F2}" type="presParOf" srcId="{3118B733-8221-471C-889F-CBED068B7837}" destId="{EB468308-4C4B-479B-81B2-B1093FB65169}" srcOrd="0" destOrd="0" presId="urn:microsoft.com/office/officeart/2005/8/layout/list1"/>
    <dgm:cxn modelId="{C4F6B915-4993-4605-B2A5-19F8FB28CC78}" type="presParOf" srcId="{3118B733-8221-471C-889F-CBED068B7837}" destId="{18CE3C49-69EA-41CB-B8DC-DB384B19A23A}" srcOrd="1" destOrd="0" presId="urn:microsoft.com/office/officeart/2005/8/layout/list1"/>
    <dgm:cxn modelId="{E4B981A3-2A2D-47BB-86EA-6434CEE26DA4}" type="presParOf" srcId="{153757C6-F28C-4FB3-B823-BEA4DBB1DD35}" destId="{EFAF28AC-1041-4CF4-8212-5D0AF079CFA4}" srcOrd="21" destOrd="0" presId="urn:microsoft.com/office/officeart/2005/8/layout/list1"/>
    <dgm:cxn modelId="{2D659CA1-F05D-4264-A2EB-255279D10485}" type="presParOf" srcId="{153757C6-F28C-4FB3-B823-BEA4DBB1DD35}" destId="{E6860A89-F81D-486D-AA6D-F3B98885971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0893F2-1EEB-4A5B-8CE4-F7AE935BC37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B8C4D63-110C-4EAF-AE93-5956700453DF}">
      <dgm:prSet/>
      <dgm:spPr/>
      <dgm:t>
        <a:bodyPr/>
        <a:lstStyle/>
        <a:p>
          <a:r>
            <a:rPr lang="en-US" b="1"/>
            <a:t>May 19: Pathfinder and Adventurer Rally (Federation)</a:t>
          </a:r>
          <a:endParaRPr lang="en-US"/>
        </a:p>
      </dgm:t>
    </dgm:pt>
    <dgm:pt modelId="{43730331-19C0-4358-A9AC-6082091FFA1E}" type="parTrans" cxnId="{E7879A61-6E89-4BEE-8BA4-5F6B8A39EDC1}">
      <dgm:prSet/>
      <dgm:spPr/>
      <dgm:t>
        <a:bodyPr/>
        <a:lstStyle/>
        <a:p>
          <a:endParaRPr lang="en-US"/>
        </a:p>
      </dgm:t>
    </dgm:pt>
    <dgm:pt modelId="{E0D4468E-3217-44E4-B21B-047A89604702}" type="sibTrans" cxnId="{E7879A61-6E89-4BEE-8BA4-5F6B8A39EDC1}">
      <dgm:prSet/>
      <dgm:spPr/>
      <dgm:t>
        <a:bodyPr/>
        <a:lstStyle/>
        <a:p>
          <a:endParaRPr lang="en-US"/>
        </a:p>
      </dgm:t>
    </dgm:pt>
    <dgm:pt modelId="{DFE75E9E-1F25-4191-A64F-976E2429665C}">
      <dgm:prSet/>
      <dgm:spPr/>
      <dgm:t>
        <a:bodyPr/>
        <a:lstStyle/>
        <a:p>
          <a:r>
            <a:rPr lang="en-US"/>
            <a:t>May 24 – 26: Master Guide Congress &amp; HYPERLINK (JAMU)</a:t>
          </a:r>
        </a:p>
      </dgm:t>
    </dgm:pt>
    <dgm:pt modelId="{4018CFDC-D0D0-4C7C-9150-506538095A6A}" type="parTrans" cxnId="{3FF73B13-884F-45C5-8ACD-A0BC79E5B176}">
      <dgm:prSet/>
      <dgm:spPr/>
      <dgm:t>
        <a:bodyPr/>
        <a:lstStyle/>
        <a:p>
          <a:endParaRPr lang="en-US"/>
        </a:p>
      </dgm:t>
    </dgm:pt>
    <dgm:pt modelId="{E113C293-2D56-457E-B267-04F1C1B58A6D}" type="sibTrans" cxnId="{3FF73B13-884F-45C5-8ACD-A0BC79E5B176}">
      <dgm:prSet/>
      <dgm:spPr/>
      <dgm:t>
        <a:bodyPr/>
        <a:lstStyle/>
        <a:p>
          <a:endParaRPr lang="en-US"/>
        </a:p>
      </dgm:t>
    </dgm:pt>
    <dgm:pt modelId="{93CD7A31-2B67-4C0A-B04B-A349D065CF3A}">
      <dgm:prSet/>
      <dgm:spPr/>
      <dgm:t>
        <a:bodyPr/>
        <a:lstStyle/>
        <a:p>
          <a:r>
            <a:rPr lang="en-US" b="1"/>
            <a:t>May 26- May 31: Children and Adolescents Week of Prayer</a:t>
          </a:r>
          <a:endParaRPr lang="en-US"/>
        </a:p>
      </dgm:t>
    </dgm:pt>
    <dgm:pt modelId="{F11BA1F9-01AE-44D1-A289-54E829B9DA11}" type="parTrans" cxnId="{8667B761-594D-420D-ABEA-524DDC45E178}">
      <dgm:prSet/>
      <dgm:spPr/>
      <dgm:t>
        <a:bodyPr/>
        <a:lstStyle/>
        <a:p>
          <a:endParaRPr lang="en-US"/>
        </a:p>
      </dgm:t>
    </dgm:pt>
    <dgm:pt modelId="{56146FEE-0F3B-42F7-92B3-494F13FE158D}" type="sibTrans" cxnId="{8667B761-594D-420D-ABEA-524DDC45E178}">
      <dgm:prSet/>
      <dgm:spPr/>
      <dgm:t>
        <a:bodyPr/>
        <a:lstStyle/>
        <a:p>
          <a:endParaRPr lang="en-US"/>
        </a:p>
      </dgm:t>
    </dgm:pt>
    <dgm:pt modelId="{1E132333-DBFF-4E0B-804E-A0892DC97D73}">
      <dgm:prSet/>
      <dgm:spPr/>
      <dgm:t>
        <a:bodyPr/>
        <a:lstStyle/>
        <a:p>
          <a:r>
            <a:rPr lang="en-US" b="1"/>
            <a:t>June 1: District Children Convention</a:t>
          </a:r>
          <a:endParaRPr lang="en-US"/>
        </a:p>
      </dgm:t>
    </dgm:pt>
    <dgm:pt modelId="{51EB0C00-3C46-4192-9644-EB6C4417AB54}" type="parTrans" cxnId="{3EE1E506-0237-4EFF-B6EA-EB4D21A2930F}">
      <dgm:prSet/>
      <dgm:spPr/>
      <dgm:t>
        <a:bodyPr/>
        <a:lstStyle/>
        <a:p>
          <a:endParaRPr lang="en-US"/>
        </a:p>
      </dgm:t>
    </dgm:pt>
    <dgm:pt modelId="{9555F98D-0667-441E-9BF3-FAEBC1FFDAE6}" type="sibTrans" cxnId="{3EE1E506-0237-4EFF-B6EA-EB4D21A2930F}">
      <dgm:prSet/>
      <dgm:spPr/>
      <dgm:t>
        <a:bodyPr/>
        <a:lstStyle/>
        <a:p>
          <a:endParaRPr lang="en-US"/>
        </a:p>
      </dgm:t>
    </dgm:pt>
    <dgm:pt modelId="{1DC59D5E-3ADA-4094-96F4-EF793B1F44DD}">
      <dgm:prSet/>
      <dgm:spPr/>
      <dgm:t>
        <a:bodyPr/>
        <a:lstStyle/>
        <a:p>
          <a:r>
            <a:rPr lang="en-US" b="1"/>
            <a:t>June 2: Children and Adolescent Fun Day </a:t>
          </a:r>
          <a:endParaRPr lang="en-US"/>
        </a:p>
      </dgm:t>
    </dgm:pt>
    <dgm:pt modelId="{69A4B070-7E7A-4B93-9514-05A30CB2D77F}" type="parTrans" cxnId="{431E5472-B303-486B-88B7-05D5A4A893E9}">
      <dgm:prSet/>
      <dgm:spPr/>
      <dgm:t>
        <a:bodyPr/>
        <a:lstStyle/>
        <a:p>
          <a:endParaRPr lang="en-US"/>
        </a:p>
      </dgm:t>
    </dgm:pt>
    <dgm:pt modelId="{E2B77D89-0681-46EC-907F-B4750CC93B63}" type="sibTrans" cxnId="{431E5472-B303-486B-88B7-05D5A4A893E9}">
      <dgm:prSet/>
      <dgm:spPr/>
      <dgm:t>
        <a:bodyPr/>
        <a:lstStyle/>
        <a:p>
          <a:endParaRPr lang="en-US"/>
        </a:p>
      </dgm:t>
    </dgm:pt>
    <dgm:pt modelId="{0A679B85-12AB-4376-8E0E-AAB727EAC369}">
      <dgm:prSet/>
      <dgm:spPr/>
      <dgm:t>
        <a:bodyPr/>
        <a:lstStyle/>
        <a:p>
          <a:r>
            <a:rPr lang="en-US"/>
            <a:t>June 1-30: I WILL Go Mentorship Month (IAD)</a:t>
          </a:r>
        </a:p>
      </dgm:t>
    </dgm:pt>
    <dgm:pt modelId="{6B1C1E3B-2122-4083-8778-E1E5E8A9DFC9}" type="parTrans" cxnId="{6C2425AE-5D9E-4CEE-8D68-97B21DA4C937}">
      <dgm:prSet/>
      <dgm:spPr/>
      <dgm:t>
        <a:bodyPr/>
        <a:lstStyle/>
        <a:p>
          <a:endParaRPr lang="en-US"/>
        </a:p>
      </dgm:t>
    </dgm:pt>
    <dgm:pt modelId="{33D78843-D399-4061-AAF3-A0757DCF11AC}" type="sibTrans" cxnId="{6C2425AE-5D9E-4CEE-8D68-97B21DA4C937}">
      <dgm:prSet/>
      <dgm:spPr/>
      <dgm:t>
        <a:bodyPr/>
        <a:lstStyle/>
        <a:p>
          <a:endParaRPr lang="en-US"/>
        </a:p>
      </dgm:t>
    </dgm:pt>
    <dgm:pt modelId="{B2E28EC3-7BD3-47D8-A9B5-1233BE932456}">
      <dgm:prSet/>
      <dgm:spPr/>
      <dgm:t>
        <a:bodyPr/>
        <a:lstStyle/>
        <a:p>
          <a:r>
            <a:rPr lang="en-US" b="1"/>
            <a:t>June 8: Master Guide Day </a:t>
          </a:r>
          <a:endParaRPr lang="en-US"/>
        </a:p>
      </dgm:t>
    </dgm:pt>
    <dgm:pt modelId="{C8047335-40CC-457A-BC14-7B2D09DB373D}" type="parTrans" cxnId="{06D8315B-0D06-42FF-9C63-C62B9D1555FD}">
      <dgm:prSet/>
      <dgm:spPr/>
      <dgm:t>
        <a:bodyPr/>
        <a:lstStyle/>
        <a:p>
          <a:endParaRPr lang="en-US"/>
        </a:p>
      </dgm:t>
    </dgm:pt>
    <dgm:pt modelId="{CF176C8A-AB39-45A1-94D0-4CA08B5A24FA}" type="sibTrans" cxnId="{06D8315B-0D06-42FF-9C63-C62B9D1555FD}">
      <dgm:prSet/>
      <dgm:spPr/>
      <dgm:t>
        <a:bodyPr/>
        <a:lstStyle/>
        <a:p>
          <a:endParaRPr lang="en-US"/>
        </a:p>
      </dgm:t>
    </dgm:pt>
    <dgm:pt modelId="{768D73A2-9A99-4764-A773-6334AD7CE172}">
      <dgm:prSet/>
      <dgm:spPr/>
      <dgm:t>
        <a:bodyPr/>
        <a:lstStyle/>
        <a:p>
          <a:r>
            <a:rPr lang="en-US"/>
            <a:t>June 29: HYPERLINK (JAMU)</a:t>
          </a:r>
        </a:p>
      </dgm:t>
    </dgm:pt>
    <dgm:pt modelId="{569A9E94-D140-406E-990B-593BE4631E79}" type="parTrans" cxnId="{B661BFD9-76E3-48BA-A9A8-0F3971C869D7}">
      <dgm:prSet/>
      <dgm:spPr/>
      <dgm:t>
        <a:bodyPr/>
        <a:lstStyle/>
        <a:p>
          <a:endParaRPr lang="en-US"/>
        </a:p>
      </dgm:t>
    </dgm:pt>
    <dgm:pt modelId="{A55B65BD-4273-4F3A-8507-F249F5A0800C}" type="sibTrans" cxnId="{B661BFD9-76E3-48BA-A9A8-0F3971C869D7}">
      <dgm:prSet/>
      <dgm:spPr/>
      <dgm:t>
        <a:bodyPr/>
        <a:lstStyle/>
        <a:p>
          <a:endParaRPr lang="en-US"/>
        </a:p>
      </dgm:t>
    </dgm:pt>
    <dgm:pt modelId="{CB65A33D-4C1C-4FAE-B1F7-68DFDF40B448}">
      <dgm:prSet/>
      <dgm:spPr/>
      <dgm:t>
        <a:bodyPr/>
        <a:lstStyle/>
        <a:p>
          <a:r>
            <a:rPr lang="en-US"/>
            <a:t>June 22: World PCM Day (GC)</a:t>
          </a:r>
        </a:p>
      </dgm:t>
    </dgm:pt>
    <dgm:pt modelId="{EE98CC15-351F-4D9D-B426-42A593F33E2D}" type="parTrans" cxnId="{75A4E1D1-AF3E-4FE1-B3C0-4C53F788D065}">
      <dgm:prSet/>
      <dgm:spPr/>
      <dgm:t>
        <a:bodyPr/>
        <a:lstStyle/>
        <a:p>
          <a:endParaRPr lang="en-US"/>
        </a:p>
      </dgm:t>
    </dgm:pt>
    <dgm:pt modelId="{D71EA2E0-4F24-4AB7-AEEC-56365881CD8D}" type="sibTrans" cxnId="{75A4E1D1-AF3E-4FE1-B3C0-4C53F788D065}">
      <dgm:prSet/>
      <dgm:spPr/>
      <dgm:t>
        <a:bodyPr/>
        <a:lstStyle/>
        <a:p>
          <a:endParaRPr lang="en-US"/>
        </a:p>
      </dgm:t>
    </dgm:pt>
    <dgm:pt modelId="{26578B5F-3BDF-4939-AC06-E2BC9D85216A}">
      <dgm:prSet/>
      <dgm:spPr/>
      <dgm:t>
        <a:bodyPr/>
        <a:lstStyle/>
        <a:p>
          <a:r>
            <a:rPr lang="en-US"/>
            <a:t>July 1-31: Youth Evangelism Exchange and Impact (JAMU)</a:t>
          </a:r>
        </a:p>
      </dgm:t>
    </dgm:pt>
    <dgm:pt modelId="{3B68CEC1-23CF-4351-A509-C21133ADAFC6}" type="parTrans" cxnId="{B7AFD703-7B58-4C7B-9D20-FDEB1FAE2F54}">
      <dgm:prSet/>
      <dgm:spPr/>
      <dgm:t>
        <a:bodyPr/>
        <a:lstStyle/>
        <a:p>
          <a:endParaRPr lang="en-US"/>
        </a:p>
      </dgm:t>
    </dgm:pt>
    <dgm:pt modelId="{8F89F50C-1445-4691-B00F-A7BF7769DA11}" type="sibTrans" cxnId="{B7AFD703-7B58-4C7B-9D20-FDEB1FAE2F54}">
      <dgm:prSet/>
      <dgm:spPr/>
      <dgm:t>
        <a:bodyPr/>
        <a:lstStyle/>
        <a:p>
          <a:endParaRPr lang="en-US"/>
        </a:p>
      </dgm:t>
    </dgm:pt>
    <dgm:pt modelId="{4B1C0B95-F60F-41E7-B6F4-498BB0B64ACF}">
      <dgm:prSet/>
      <dgm:spPr/>
      <dgm:t>
        <a:bodyPr/>
        <a:lstStyle/>
        <a:p>
          <a:r>
            <a:rPr lang="en-US"/>
            <a:t>July 13: Adventist Youth Society (IAD)</a:t>
          </a:r>
        </a:p>
      </dgm:t>
    </dgm:pt>
    <dgm:pt modelId="{7D99B2CE-8A64-4B8E-9EAF-1DA4DF77B600}" type="parTrans" cxnId="{AEB50C02-CC92-478E-92C4-ADFAA3F5B6A7}">
      <dgm:prSet/>
      <dgm:spPr/>
      <dgm:t>
        <a:bodyPr/>
        <a:lstStyle/>
        <a:p>
          <a:endParaRPr lang="en-US"/>
        </a:p>
      </dgm:t>
    </dgm:pt>
    <dgm:pt modelId="{BA6DED74-7716-4241-919E-1584F488E7F2}" type="sibTrans" cxnId="{AEB50C02-CC92-478E-92C4-ADFAA3F5B6A7}">
      <dgm:prSet/>
      <dgm:spPr/>
      <dgm:t>
        <a:bodyPr/>
        <a:lstStyle/>
        <a:p>
          <a:endParaRPr lang="en-US"/>
        </a:p>
      </dgm:t>
    </dgm:pt>
    <dgm:pt modelId="{574F158F-F33B-4ADD-ABA4-97781F1C8CD6}">
      <dgm:prSet/>
      <dgm:spPr/>
      <dgm:t>
        <a:bodyPr/>
        <a:lstStyle/>
        <a:p>
          <a:r>
            <a:rPr lang="en-US" b="1"/>
            <a:t>July 16 – August 6: CENCONYOUCA Summer Camp</a:t>
          </a:r>
          <a:endParaRPr lang="en-US"/>
        </a:p>
      </dgm:t>
    </dgm:pt>
    <dgm:pt modelId="{3B7B968E-C8A7-4959-BB9E-90DAFA01CD7E}" type="parTrans" cxnId="{5B66611C-929C-4E27-8091-F2BEF5820E4E}">
      <dgm:prSet/>
      <dgm:spPr/>
      <dgm:t>
        <a:bodyPr/>
        <a:lstStyle/>
        <a:p>
          <a:endParaRPr lang="en-US"/>
        </a:p>
      </dgm:t>
    </dgm:pt>
    <dgm:pt modelId="{4E074085-C610-42CC-9855-7FE9808EA6C1}" type="sibTrans" cxnId="{5B66611C-929C-4E27-8091-F2BEF5820E4E}">
      <dgm:prSet/>
      <dgm:spPr/>
      <dgm:t>
        <a:bodyPr/>
        <a:lstStyle/>
        <a:p>
          <a:endParaRPr lang="en-US"/>
        </a:p>
      </dgm:t>
    </dgm:pt>
    <dgm:pt modelId="{A743FCF6-3191-4C2D-894B-A642208BBAF2}">
      <dgm:prSet/>
      <dgm:spPr/>
      <dgm:t>
        <a:bodyPr/>
        <a:lstStyle/>
        <a:p>
          <a:r>
            <a:rPr lang="en-US"/>
            <a:t>July 20: Children Sabbath (GC)</a:t>
          </a:r>
        </a:p>
      </dgm:t>
    </dgm:pt>
    <dgm:pt modelId="{76FB9E03-0A2E-4638-A77E-1F72E4E63191}" type="parTrans" cxnId="{B29E7F0E-1E81-4C3B-87EC-FE77661E81BA}">
      <dgm:prSet/>
      <dgm:spPr/>
      <dgm:t>
        <a:bodyPr/>
        <a:lstStyle/>
        <a:p>
          <a:endParaRPr lang="en-US"/>
        </a:p>
      </dgm:t>
    </dgm:pt>
    <dgm:pt modelId="{A73B51F9-F827-4EC3-B3DB-E853284A636A}" type="sibTrans" cxnId="{B29E7F0E-1E81-4C3B-87EC-FE77661E81BA}">
      <dgm:prSet/>
      <dgm:spPr/>
      <dgm:t>
        <a:bodyPr/>
        <a:lstStyle/>
        <a:p>
          <a:endParaRPr lang="en-US"/>
        </a:p>
      </dgm:t>
    </dgm:pt>
    <dgm:pt modelId="{35CDDEB3-0823-42E0-AB7E-2F7A44381C14}">
      <dgm:prSet/>
      <dgm:spPr/>
      <dgm:t>
        <a:bodyPr/>
        <a:lstStyle/>
        <a:p>
          <a:r>
            <a:rPr lang="en-US"/>
            <a:t>July 27: Virtual Program for Teenagers (IAD)</a:t>
          </a:r>
        </a:p>
      </dgm:t>
    </dgm:pt>
    <dgm:pt modelId="{A4D44478-1692-4F09-B829-9E20AC20FD6C}" type="parTrans" cxnId="{05C4AA58-65F1-4FD0-AAE8-9413985ED80C}">
      <dgm:prSet/>
      <dgm:spPr/>
      <dgm:t>
        <a:bodyPr/>
        <a:lstStyle/>
        <a:p>
          <a:endParaRPr lang="en-US"/>
        </a:p>
      </dgm:t>
    </dgm:pt>
    <dgm:pt modelId="{27F5D3B5-C5CF-45FF-A7F7-D95007B3C0F7}" type="sibTrans" cxnId="{05C4AA58-65F1-4FD0-AAE8-9413985ED80C}">
      <dgm:prSet/>
      <dgm:spPr/>
      <dgm:t>
        <a:bodyPr/>
        <a:lstStyle/>
        <a:p>
          <a:endParaRPr lang="en-US"/>
        </a:p>
      </dgm:t>
    </dgm:pt>
    <dgm:pt modelId="{5A7146BC-89EB-47A6-9B69-CAE0553A63DF}">
      <dgm:prSet/>
      <dgm:spPr/>
      <dgm:t>
        <a:bodyPr/>
        <a:lstStyle/>
        <a:p>
          <a:r>
            <a:rPr lang="en-US"/>
            <a:t>July 28: Creative Arts Festival &amp; HYPERLINK (JAMU)</a:t>
          </a:r>
        </a:p>
      </dgm:t>
    </dgm:pt>
    <dgm:pt modelId="{BE41A476-3B1F-4CEF-B2FE-CFD079BE80BD}" type="parTrans" cxnId="{62238D07-24E1-4974-81A2-F3473D7FFA47}">
      <dgm:prSet/>
      <dgm:spPr/>
      <dgm:t>
        <a:bodyPr/>
        <a:lstStyle/>
        <a:p>
          <a:endParaRPr lang="en-US"/>
        </a:p>
      </dgm:t>
    </dgm:pt>
    <dgm:pt modelId="{18D93233-353A-4A2D-9844-C934680C6FBD}" type="sibTrans" cxnId="{62238D07-24E1-4974-81A2-F3473D7FFA47}">
      <dgm:prSet/>
      <dgm:spPr/>
      <dgm:t>
        <a:bodyPr/>
        <a:lstStyle/>
        <a:p>
          <a:endParaRPr lang="en-US"/>
        </a:p>
      </dgm:t>
    </dgm:pt>
    <dgm:pt modelId="{4D5B8CFE-3323-455D-B625-A016B0E85491}">
      <dgm:prSet/>
      <dgm:spPr/>
      <dgm:t>
        <a:bodyPr/>
        <a:lstStyle/>
        <a:p>
          <a:r>
            <a:rPr lang="en-US" b="1"/>
            <a:t>August 1-31: Vacation Bible School </a:t>
          </a:r>
          <a:endParaRPr lang="en-US"/>
        </a:p>
      </dgm:t>
    </dgm:pt>
    <dgm:pt modelId="{E4B79A03-AA61-4152-BB68-34E0976457C8}" type="parTrans" cxnId="{D38F3EA8-097F-4174-A384-9E180C07AA86}">
      <dgm:prSet/>
      <dgm:spPr/>
      <dgm:t>
        <a:bodyPr/>
        <a:lstStyle/>
        <a:p>
          <a:endParaRPr lang="en-US"/>
        </a:p>
      </dgm:t>
    </dgm:pt>
    <dgm:pt modelId="{3614E18B-7974-4712-AFDA-F8074BDC7899}" type="sibTrans" cxnId="{D38F3EA8-097F-4174-A384-9E180C07AA86}">
      <dgm:prSet/>
      <dgm:spPr/>
      <dgm:t>
        <a:bodyPr/>
        <a:lstStyle/>
        <a:p>
          <a:endParaRPr lang="en-US"/>
        </a:p>
      </dgm:t>
    </dgm:pt>
    <dgm:pt modelId="{6FF4B059-F25E-48F1-945D-2A0E3DC0F1AC}">
      <dgm:prSet/>
      <dgm:spPr/>
      <dgm:t>
        <a:bodyPr/>
        <a:lstStyle/>
        <a:p>
          <a:r>
            <a:rPr lang="en-US"/>
            <a:t>August 5-11: International Pathfinder Camporee (GC)</a:t>
          </a:r>
        </a:p>
      </dgm:t>
    </dgm:pt>
    <dgm:pt modelId="{46336B38-B150-49F8-84E6-886D8ABFA6EA}" type="parTrans" cxnId="{6583D2D6-D534-4C89-936C-2C412736DFA6}">
      <dgm:prSet/>
      <dgm:spPr/>
      <dgm:t>
        <a:bodyPr/>
        <a:lstStyle/>
        <a:p>
          <a:endParaRPr lang="en-US"/>
        </a:p>
      </dgm:t>
    </dgm:pt>
    <dgm:pt modelId="{B3A241DF-6702-42FF-84C0-8860EC4C15D9}" type="sibTrans" cxnId="{6583D2D6-D534-4C89-936C-2C412736DFA6}">
      <dgm:prSet/>
      <dgm:spPr/>
      <dgm:t>
        <a:bodyPr/>
        <a:lstStyle/>
        <a:p>
          <a:endParaRPr lang="en-US"/>
        </a:p>
      </dgm:t>
    </dgm:pt>
    <dgm:pt modelId="{22A98E4B-5B32-481E-AC98-5AE7C6C4B1C6}">
      <dgm:prSet/>
      <dgm:spPr/>
      <dgm:t>
        <a:bodyPr/>
        <a:lstStyle/>
        <a:p>
          <a:r>
            <a:rPr lang="en-US" b="1"/>
            <a:t>August 17: Youth Day (Conference Wide) </a:t>
          </a:r>
          <a:endParaRPr lang="en-US"/>
        </a:p>
      </dgm:t>
    </dgm:pt>
    <dgm:pt modelId="{5E9CC6A6-D386-450C-AD50-A83601971246}" type="parTrans" cxnId="{833C8D6F-C626-443A-9424-ADA7F94D5FFC}">
      <dgm:prSet/>
      <dgm:spPr/>
      <dgm:t>
        <a:bodyPr/>
        <a:lstStyle/>
        <a:p>
          <a:endParaRPr lang="en-US"/>
        </a:p>
      </dgm:t>
    </dgm:pt>
    <dgm:pt modelId="{621CD258-4FDB-4D6B-941A-E78ED59CF991}" type="sibTrans" cxnId="{833C8D6F-C626-443A-9424-ADA7F94D5FFC}">
      <dgm:prSet/>
      <dgm:spPr/>
      <dgm:t>
        <a:bodyPr/>
        <a:lstStyle/>
        <a:p>
          <a:endParaRPr lang="en-US"/>
        </a:p>
      </dgm:t>
    </dgm:pt>
    <dgm:pt modelId="{A7031038-89E7-476A-A933-579D1E92BA5A}">
      <dgm:prSet/>
      <dgm:spPr/>
      <dgm:t>
        <a:bodyPr/>
        <a:lstStyle/>
        <a:p>
          <a:r>
            <a:rPr lang="en-US" b="1"/>
            <a:t>August 18: CJC Sports Day </a:t>
          </a:r>
          <a:endParaRPr lang="en-US"/>
        </a:p>
      </dgm:t>
    </dgm:pt>
    <dgm:pt modelId="{DF1A4CE5-E7D2-4626-9216-838067E00482}" type="parTrans" cxnId="{4213E13E-340D-420C-80C3-FEEB1BD95C54}">
      <dgm:prSet/>
      <dgm:spPr/>
      <dgm:t>
        <a:bodyPr/>
        <a:lstStyle/>
        <a:p>
          <a:endParaRPr lang="en-US"/>
        </a:p>
      </dgm:t>
    </dgm:pt>
    <dgm:pt modelId="{8692E8F9-C589-4147-8D8D-92658BD34420}" type="sibTrans" cxnId="{4213E13E-340D-420C-80C3-FEEB1BD95C54}">
      <dgm:prSet/>
      <dgm:spPr/>
      <dgm:t>
        <a:bodyPr/>
        <a:lstStyle/>
        <a:p>
          <a:endParaRPr lang="en-US"/>
        </a:p>
      </dgm:t>
    </dgm:pt>
    <dgm:pt modelId="{3BEC82E4-19B3-48D5-A5A3-050425F8C124}">
      <dgm:prSet/>
      <dgm:spPr/>
      <dgm:t>
        <a:bodyPr/>
        <a:lstStyle/>
        <a:p>
          <a:r>
            <a:rPr lang="en-US" b="1"/>
            <a:t>August 24: CJC Bible Connections Finals</a:t>
          </a:r>
          <a:endParaRPr lang="en-US"/>
        </a:p>
      </dgm:t>
    </dgm:pt>
    <dgm:pt modelId="{93AB33A6-597F-44F1-9297-7592DBB4765A}" type="parTrans" cxnId="{2C05449F-43CE-44F8-B7CD-A92AB083B020}">
      <dgm:prSet/>
      <dgm:spPr/>
      <dgm:t>
        <a:bodyPr/>
        <a:lstStyle/>
        <a:p>
          <a:endParaRPr lang="en-US"/>
        </a:p>
      </dgm:t>
    </dgm:pt>
    <dgm:pt modelId="{0E9C113D-C560-4619-A7CE-FD13298C52AB}" type="sibTrans" cxnId="{2C05449F-43CE-44F8-B7CD-A92AB083B020}">
      <dgm:prSet/>
      <dgm:spPr/>
      <dgm:t>
        <a:bodyPr/>
        <a:lstStyle/>
        <a:p>
          <a:endParaRPr lang="en-US"/>
        </a:p>
      </dgm:t>
    </dgm:pt>
    <dgm:pt modelId="{87ADB542-0B46-42D7-9682-E4CB881B72A0}">
      <dgm:prSet/>
      <dgm:spPr/>
      <dgm:t>
        <a:bodyPr/>
        <a:lstStyle/>
        <a:p>
          <a:r>
            <a:rPr lang="en-US"/>
            <a:t>August 31: Bible Connection Finals &amp; HYPERLINK (JAMU)</a:t>
          </a:r>
        </a:p>
      </dgm:t>
    </dgm:pt>
    <dgm:pt modelId="{383735BE-985E-49B2-8B46-0B25381AC131}" type="parTrans" cxnId="{384B8F5C-B50A-4ECA-868B-7C66D90FF256}">
      <dgm:prSet/>
      <dgm:spPr/>
      <dgm:t>
        <a:bodyPr/>
        <a:lstStyle/>
        <a:p>
          <a:endParaRPr lang="en-US"/>
        </a:p>
      </dgm:t>
    </dgm:pt>
    <dgm:pt modelId="{89A1DBAD-62AD-4A3C-B02E-D4906548B356}" type="sibTrans" cxnId="{384B8F5C-B50A-4ECA-868B-7C66D90FF256}">
      <dgm:prSet/>
      <dgm:spPr/>
      <dgm:t>
        <a:bodyPr/>
        <a:lstStyle/>
        <a:p>
          <a:endParaRPr lang="en-US"/>
        </a:p>
      </dgm:t>
    </dgm:pt>
    <dgm:pt modelId="{4DF61EF5-42FF-4B8E-86F4-C02DAAB5F816}" type="pres">
      <dgm:prSet presAssocID="{7C0893F2-1EEB-4A5B-8CE4-F7AE935BC37F}" presName="vert0" presStyleCnt="0">
        <dgm:presLayoutVars>
          <dgm:dir/>
          <dgm:animOne val="branch"/>
          <dgm:animLvl val="lvl"/>
        </dgm:presLayoutVars>
      </dgm:prSet>
      <dgm:spPr/>
    </dgm:pt>
    <dgm:pt modelId="{2F14C356-C00B-4AA6-B3CE-A85511354DA3}" type="pres">
      <dgm:prSet presAssocID="{AB8C4D63-110C-4EAF-AE93-5956700453DF}" presName="thickLine" presStyleLbl="alignNode1" presStyleIdx="0" presStyleCnt="21"/>
      <dgm:spPr/>
    </dgm:pt>
    <dgm:pt modelId="{38EA252C-AADD-4BA3-AD3A-CA9DE8F3A8D6}" type="pres">
      <dgm:prSet presAssocID="{AB8C4D63-110C-4EAF-AE93-5956700453DF}" presName="horz1" presStyleCnt="0"/>
      <dgm:spPr/>
    </dgm:pt>
    <dgm:pt modelId="{09292ADA-D848-4C3F-9A5E-A1EC3ADE472D}" type="pres">
      <dgm:prSet presAssocID="{AB8C4D63-110C-4EAF-AE93-5956700453DF}" presName="tx1" presStyleLbl="revTx" presStyleIdx="0" presStyleCnt="21"/>
      <dgm:spPr/>
    </dgm:pt>
    <dgm:pt modelId="{BE1E40D0-D428-4525-B5D6-1801C13F5825}" type="pres">
      <dgm:prSet presAssocID="{AB8C4D63-110C-4EAF-AE93-5956700453DF}" presName="vert1" presStyleCnt="0"/>
      <dgm:spPr/>
    </dgm:pt>
    <dgm:pt modelId="{7D104679-86D0-4930-B1F7-1A1D2633F0AC}" type="pres">
      <dgm:prSet presAssocID="{DFE75E9E-1F25-4191-A64F-976E2429665C}" presName="thickLine" presStyleLbl="alignNode1" presStyleIdx="1" presStyleCnt="21"/>
      <dgm:spPr/>
    </dgm:pt>
    <dgm:pt modelId="{17A71D02-3BA8-4852-9301-23060601EF30}" type="pres">
      <dgm:prSet presAssocID="{DFE75E9E-1F25-4191-A64F-976E2429665C}" presName="horz1" presStyleCnt="0"/>
      <dgm:spPr/>
    </dgm:pt>
    <dgm:pt modelId="{CE0E50D8-D744-4ADC-8C8C-715AA845F6C4}" type="pres">
      <dgm:prSet presAssocID="{DFE75E9E-1F25-4191-A64F-976E2429665C}" presName="tx1" presStyleLbl="revTx" presStyleIdx="1" presStyleCnt="21"/>
      <dgm:spPr/>
    </dgm:pt>
    <dgm:pt modelId="{23007149-AE04-4A35-8AB7-03874A022F3C}" type="pres">
      <dgm:prSet presAssocID="{DFE75E9E-1F25-4191-A64F-976E2429665C}" presName="vert1" presStyleCnt="0"/>
      <dgm:spPr/>
    </dgm:pt>
    <dgm:pt modelId="{AF24FC4F-55E8-4245-9F55-0E7B686A7E8B}" type="pres">
      <dgm:prSet presAssocID="{93CD7A31-2B67-4C0A-B04B-A349D065CF3A}" presName="thickLine" presStyleLbl="alignNode1" presStyleIdx="2" presStyleCnt="21"/>
      <dgm:spPr/>
    </dgm:pt>
    <dgm:pt modelId="{0BDF7735-A37B-403E-A76C-0C4DA4175518}" type="pres">
      <dgm:prSet presAssocID="{93CD7A31-2B67-4C0A-B04B-A349D065CF3A}" presName="horz1" presStyleCnt="0"/>
      <dgm:spPr/>
    </dgm:pt>
    <dgm:pt modelId="{58D27485-ED45-458E-BF41-32EFAAB12030}" type="pres">
      <dgm:prSet presAssocID="{93CD7A31-2B67-4C0A-B04B-A349D065CF3A}" presName="tx1" presStyleLbl="revTx" presStyleIdx="2" presStyleCnt="21"/>
      <dgm:spPr/>
    </dgm:pt>
    <dgm:pt modelId="{A965A5DC-C291-4591-876A-2842165BCAF9}" type="pres">
      <dgm:prSet presAssocID="{93CD7A31-2B67-4C0A-B04B-A349D065CF3A}" presName="vert1" presStyleCnt="0"/>
      <dgm:spPr/>
    </dgm:pt>
    <dgm:pt modelId="{487BDC76-FEB0-41AE-A096-2C84DA216510}" type="pres">
      <dgm:prSet presAssocID="{1E132333-DBFF-4E0B-804E-A0892DC97D73}" presName="thickLine" presStyleLbl="alignNode1" presStyleIdx="3" presStyleCnt="21"/>
      <dgm:spPr/>
    </dgm:pt>
    <dgm:pt modelId="{BDADEF15-8F03-449A-A1AC-15D84707440B}" type="pres">
      <dgm:prSet presAssocID="{1E132333-DBFF-4E0B-804E-A0892DC97D73}" presName="horz1" presStyleCnt="0"/>
      <dgm:spPr/>
    </dgm:pt>
    <dgm:pt modelId="{80406B07-567C-40FA-A87F-69A304681339}" type="pres">
      <dgm:prSet presAssocID="{1E132333-DBFF-4E0B-804E-A0892DC97D73}" presName="tx1" presStyleLbl="revTx" presStyleIdx="3" presStyleCnt="21"/>
      <dgm:spPr/>
    </dgm:pt>
    <dgm:pt modelId="{796F8057-4055-4ABE-A3E4-810F39BA2C7D}" type="pres">
      <dgm:prSet presAssocID="{1E132333-DBFF-4E0B-804E-A0892DC97D73}" presName="vert1" presStyleCnt="0"/>
      <dgm:spPr/>
    </dgm:pt>
    <dgm:pt modelId="{43CCDB48-CC1C-48BE-8D31-060C23A0C8D8}" type="pres">
      <dgm:prSet presAssocID="{1DC59D5E-3ADA-4094-96F4-EF793B1F44DD}" presName="thickLine" presStyleLbl="alignNode1" presStyleIdx="4" presStyleCnt="21"/>
      <dgm:spPr/>
    </dgm:pt>
    <dgm:pt modelId="{1E14DC7A-0C50-49EF-A013-6F2957805179}" type="pres">
      <dgm:prSet presAssocID="{1DC59D5E-3ADA-4094-96F4-EF793B1F44DD}" presName="horz1" presStyleCnt="0"/>
      <dgm:spPr/>
    </dgm:pt>
    <dgm:pt modelId="{EA4262B7-9C7A-4FC5-9C01-7EE38B4D20B8}" type="pres">
      <dgm:prSet presAssocID="{1DC59D5E-3ADA-4094-96F4-EF793B1F44DD}" presName="tx1" presStyleLbl="revTx" presStyleIdx="4" presStyleCnt="21"/>
      <dgm:spPr/>
    </dgm:pt>
    <dgm:pt modelId="{3F751841-1AE1-46F9-94D0-0B3801F84F92}" type="pres">
      <dgm:prSet presAssocID="{1DC59D5E-3ADA-4094-96F4-EF793B1F44DD}" presName="vert1" presStyleCnt="0"/>
      <dgm:spPr/>
    </dgm:pt>
    <dgm:pt modelId="{4A39B592-6A40-428D-977C-67A5E26066AD}" type="pres">
      <dgm:prSet presAssocID="{0A679B85-12AB-4376-8E0E-AAB727EAC369}" presName="thickLine" presStyleLbl="alignNode1" presStyleIdx="5" presStyleCnt="21"/>
      <dgm:spPr/>
    </dgm:pt>
    <dgm:pt modelId="{F57ECE3E-01D3-4E88-B28F-57FEE16D7C75}" type="pres">
      <dgm:prSet presAssocID="{0A679B85-12AB-4376-8E0E-AAB727EAC369}" presName="horz1" presStyleCnt="0"/>
      <dgm:spPr/>
    </dgm:pt>
    <dgm:pt modelId="{B4DEDD5C-3CAA-4F67-8D85-EFEE7CDFDE62}" type="pres">
      <dgm:prSet presAssocID="{0A679B85-12AB-4376-8E0E-AAB727EAC369}" presName="tx1" presStyleLbl="revTx" presStyleIdx="5" presStyleCnt="21"/>
      <dgm:spPr/>
    </dgm:pt>
    <dgm:pt modelId="{56A51F6F-4E9F-4840-B726-382003CE68A5}" type="pres">
      <dgm:prSet presAssocID="{0A679B85-12AB-4376-8E0E-AAB727EAC369}" presName="vert1" presStyleCnt="0"/>
      <dgm:spPr/>
    </dgm:pt>
    <dgm:pt modelId="{84B8B8A8-D18E-4190-B295-54590DDF3B0D}" type="pres">
      <dgm:prSet presAssocID="{B2E28EC3-7BD3-47D8-A9B5-1233BE932456}" presName="thickLine" presStyleLbl="alignNode1" presStyleIdx="6" presStyleCnt="21"/>
      <dgm:spPr/>
    </dgm:pt>
    <dgm:pt modelId="{0914067B-2500-4861-83BC-585F759322FB}" type="pres">
      <dgm:prSet presAssocID="{B2E28EC3-7BD3-47D8-A9B5-1233BE932456}" presName="horz1" presStyleCnt="0"/>
      <dgm:spPr/>
    </dgm:pt>
    <dgm:pt modelId="{1B5E45A9-97DC-4F33-BA24-D6EF06ACE87B}" type="pres">
      <dgm:prSet presAssocID="{B2E28EC3-7BD3-47D8-A9B5-1233BE932456}" presName="tx1" presStyleLbl="revTx" presStyleIdx="6" presStyleCnt="21"/>
      <dgm:spPr/>
    </dgm:pt>
    <dgm:pt modelId="{06ACE860-7F08-42A9-BEBC-797232E6BD43}" type="pres">
      <dgm:prSet presAssocID="{B2E28EC3-7BD3-47D8-A9B5-1233BE932456}" presName="vert1" presStyleCnt="0"/>
      <dgm:spPr/>
    </dgm:pt>
    <dgm:pt modelId="{038F88FF-71F1-4A6F-85DE-FCE68BB99DDC}" type="pres">
      <dgm:prSet presAssocID="{768D73A2-9A99-4764-A773-6334AD7CE172}" presName="thickLine" presStyleLbl="alignNode1" presStyleIdx="7" presStyleCnt="21"/>
      <dgm:spPr/>
    </dgm:pt>
    <dgm:pt modelId="{2B36AC73-C06B-48CE-A54F-F55367131002}" type="pres">
      <dgm:prSet presAssocID="{768D73A2-9A99-4764-A773-6334AD7CE172}" presName="horz1" presStyleCnt="0"/>
      <dgm:spPr/>
    </dgm:pt>
    <dgm:pt modelId="{BBD658EE-D6D8-4910-B776-E5A95403BAD9}" type="pres">
      <dgm:prSet presAssocID="{768D73A2-9A99-4764-A773-6334AD7CE172}" presName="tx1" presStyleLbl="revTx" presStyleIdx="7" presStyleCnt="21"/>
      <dgm:spPr/>
    </dgm:pt>
    <dgm:pt modelId="{80BC6705-7059-4574-AE33-9E5689D21450}" type="pres">
      <dgm:prSet presAssocID="{768D73A2-9A99-4764-A773-6334AD7CE172}" presName="vert1" presStyleCnt="0"/>
      <dgm:spPr/>
    </dgm:pt>
    <dgm:pt modelId="{AA96FFD8-CB17-49D9-897D-1D49AB1E375C}" type="pres">
      <dgm:prSet presAssocID="{CB65A33D-4C1C-4FAE-B1F7-68DFDF40B448}" presName="thickLine" presStyleLbl="alignNode1" presStyleIdx="8" presStyleCnt="21"/>
      <dgm:spPr/>
    </dgm:pt>
    <dgm:pt modelId="{7605B4F1-761F-41C7-9EC5-3638ECB3230F}" type="pres">
      <dgm:prSet presAssocID="{CB65A33D-4C1C-4FAE-B1F7-68DFDF40B448}" presName="horz1" presStyleCnt="0"/>
      <dgm:spPr/>
    </dgm:pt>
    <dgm:pt modelId="{A6CBCB04-1B43-4B35-A8C9-EDE14E80AB2A}" type="pres">
      <dgm:prSet presAssocID="{CB65A33D-4C1C-4FAE-B1F7-68DFDF40B448}" presName="tx1" presStyleLbl="revTx" presStyleIdx="8" presStyleCnt="21"/>
      <dgm:spPr/>
    </dgm:pt>
    <dgm:pt modelId="{94CEA0B5-021E-4E2D-848D-9579B46784E5}" type="pres">
      <dgm:prSet presAssocID="{CB65A33D-4C1C-4FAE-B1F7-68DFDF40B448}" presName="vert1" presStyleCnt="0"/>
      <dgm:spPr/>
    </dgm:pt>
    <dgm:pt modelId="{A5EA0696-B541-4A93-AF4D-CD7B5C4D6165}" type="pres">
      <dgm:prSet presAssocID="{26578B5F-3BDF-4939-AC06-E2BC9D85216A}" presName="thickLine" presStyleLbl="alignNode1" presStyleIdx="9" presStyleCnt="21"/>
      <dgm:spPr/>
    </dgm:pt>
    <dgm:pt modelId="{B060E581-2442-4137-898F-3D9B934AB537}" type="pres">
      <dgm:prSet presAssocID="{26578B5F-3BDF-4939-AC06-E2BC9D85216A}" presName="horz1" presStyleCnt="0"/>
      <dgm:spPr/>
    </dgm:pt>
    <dgm:pt modelId="{6B4F5C23-26DC-4313-8B60-793F38A5F888}" type="pres">
      <dgm:prSet presAssocID="{26578B5F-3BDF-4939-AC06-E2BC9D85216A}" presName="tx1" presStyleLbl="revTx" presStyleIdx="9" presStyleCnt="21"/>
      <dgm:spPr/>
    </dgm:pt>
    <dgm:pt modelId="{4AB87A18-1621-464B-82F2-2061E9943292}" type="pres">
      <dgm:prSet presAssocID="{26578B5F-3BDF-4939-AC06-E2BC9D85216A}" presName="vert1" presStyleCnt="0"/>
      <dgm:spPr/>
    </dgm:pt>
    <dgm:pt modelId="{30B1781B-74ED-4845-AD4E-779420454F73}" type="pres">
      <dgm:prSet presAssocID="{4B1C0B95-F60F-41E7-B6F4-498BB0B64ACF}" presName="thickLine" presStyleLbl="alignNode1" presStyleIdx="10" presStyleCnt="21"/>
      <dgm:spPr/>
    </dgm:pt>
    <dgm:pt modelId="{F323A7B4-ECB4-42D5-9EBC-0B40D614FE42}" type="pres">
      <dgm:prSet presAssocID="{4B1C0B95-F60F-41E7-B6F4-498BB0B64ACF}" presName="horz1" presStyleCnt="0"/>
      <dgm:spPr/>
    </dgm:pt>
    <dgm:pt modelId="{3CFA9C2C-BA05-43C0-BE46-41F731BD139E}" type="pres">
      <dgm:prSet presAssocID="{4B1C0B95-F60F-41E7-B6F4-498BB0B64ACF}" presName="tx1" presStyleLbl="revTx" presStyleIdx="10" presStyleCnt="21"/>
      <dgm:spPr/>
    </dgm:pt>
    <dgm:pt modelId="{43DB57C5-2F20-4B1E-9598-646ED05BA50E}" type="pres">
      <dgm:prSet presAssocID="{4B1C0B95-F60F-41E7-B6F4-498BB0B64ACF}" presName="vert1" presStyleCnt="0"/>
      <dgm:spPr/>
    </dgm:pt>
    <dgm:pt modelId="{BBE2F84E-DD24-44B8-B175-A9F7DB2F4D4E}" type="pres">
      <dgm:prSet presAssocID="{574F158F-F33B-4ADD-ABA4-97781F1C8CD6}" presName="thickLine" presStyleLbl="alignNode1" presStyleIdx="11" presStyleCnt="21"/>
      <dgm:spPr/>
    </dgm:pt>
    <dgm:pt modelId="{9DA7D5A9-EC84-4C24-B70A-CF831D2AC852}" type="pres">
      <dgm:prSet presAssocID="{574F158F-F33B-4ADD-ABA4-97781F1C8CD6}" presName="horz1" presStyleCnt="0"/>
      <dgm:spPr/>
    </dgm:pt>
    <dgm:pt modelId="{5DFD5F89-17A3-44A2-829E-C716365F26AD}" type="pres">
      <dgm:prSet presAssocID="{574F158F-F33B-4ADD-ABA4-97781F1C8CD6}" presName="tx1" presStyleLbl="revTx" presStyleIdx="11" presStyleCnt="21"/>
      <dgm:spPr/>
    </dgm:pt>
    <dgm:pt modelId="{0C059B2D-D06D-43C8-A5E6-269A0DB2AF23}" type="pres">
      <dgm:prSet presAssocID="{574F158F-F33B-4ADD-ABA4-97781F1C8CD6}" presName="vert1" presStyleCnt="0"/>
      <dgm:spPr/>
    </dgm:pt>
    <dgm:pt modelId="{7B114B77-A273-4D74-B0D0-AEEE300BE7BA}" type="pres">
      <dgm:prSet presAssocID="{A743FCF6-3191-4C2D-894B-A642208BBAF2}" presName="thickLine" presStyleLbl="alignNode1" presStyleIdx="12" presStyleCnt="21"/>
      <dgm:spPr/>
    </dgm:pt>
    <dgm:pt modelId="{48E928B3-9C22-4560-A940-AC1250F2F3BB}" type="pres">
      <dgm:prSet presAssocID="{A743FCF6-3191-4C2D-894B-A642208BBAF2}" presName="horz1" presStyleCnt="0"/>
      <dgm:spPr/>
    </dgm:pt>
    <dgm:pt modelId="{2CFE69F3-1CCE-4E86-9086-5D83941C3CEA}" type="pres">
      <dgm:prSet presAssocID="{A743FCF6-3191-4C2D-894B-A642208BBAF2}" presName="tx1" presStyleLbl="revTx" presStyleIdx="12" presStyleCnt="21"/>
      <dgm:spPr/>
    </dgm:pt>
    <dgm:pt modelId="{223E415A-7B58-4F73-9727-6E87B0D34FF0}" type="pres">
      <dgm:prSet presAssocID="{A743FCF6-3191-4C2D-894B-A642208BBAF2}" presName="vert1" presStyleCnt="0"/>
      <dgm:spPr/>
    </dgm:pt>
    <dgm:pt modelId="{72C37080-4A7A-4880-A433-97C6D78B3EC8}" type="pres">
      <dgm:prSet presAssocID="{35CDDEB3-0823-42E0-AB7E-2F7A44381C14}" presName="thickLine" presStyleLbl="alignNode1" presStyleIdx="13" presStyleCnt="21"/>
      <dgm:spPr/>
    </dgm:pt>
    <dgm:pt modelId="{8E1FA7EF-BDE7-473E-9A8F-A4D5EE5B92E1}" type="pres">
      <dgm:prSet presAssocID="{35CDDEB3-0823-42E0-AB7E-2F7A44381C14}" presName="horz1" presStyleCnt="0"/>
      <dgm:spPr/>
    </dgm:pt>
    <dgm:pt modelId="{EAED6262-9DD3-4351-81BD-D2F603C46D7A}" type="pres">
      <dgm:prSet presAssocID="{35CDDEB3-0823-42E0-AB7E-2F7A44381C14}" presName="tx1" presStyleLbl="revTx" presStyleIdx="13" presStyleCnt="21"/>
      <dgm:spPr/>
    </dgm:pt>
    <dgm:pt modelId="{C72FC960-6A6E-47AE-8CB9-0B6F09C6D2BE}" type="pres">
      <dgm:prSet presAssocID="{35CDDEB3-0823-42E0-AB7E-2F7A44381C14}" presName="vert1" presStyleCnt="0"/>
      <dgm:spPr/>
    </dgm:pt>
    <dgm:pt modelId="{74A8C90C-727B-4DA1-BF92-E5497D12ABFB}" type="pres">
      <dgm:prSet presAssocID="{5A7146BC-89EB-47A6-9B69-CAE0553A63DF}" presName="thickLine" presStyleLbl="alignNode1" presStyleIdx="14" presStyleCnt="21"/>
      <dgm:spPr/>
    </dgm:pt>
    <dgm:pt modelId="{79618E9C-716E-49C5-BEA8-21B0A6B93266}" type="pres">
      <dgm:prSet presAssocID="{5A7146BC-89EB-47A6-9B69-CAE0553A63DF}" presName="horz1" presStyleCnt="0"/>
      <dgm:spPr/>
    </dgm:pt>
    <dgm:pt modelId="{E69FFBCC-4647-4425-8CFD-427EDCF1CE7F}" type="pres">
      <dgm:prSet presAssocID="{5A7146BC-89EB-47A6-9B69-CAE0553A63DF}" presName="tx1" presStyleLbl="revTx" presStyleIdx="14" presStyleCnt="21"/>
      <dgm:spPr/>
    </dgm:pt>
    <dgm:pt modelId="{7116BE12-A2BE-4856-9454-2D7EC94A6CFE}" type="pres">
      <dgm:prSet presAssocID="{5A7146BC-89EB-47A6-9B69-CAE0553A63DF}" presName="vert1" presStyleCnt="0"/>
      <dgm:spPr/>
    </dgm:pt>
    <dgm:pt modelId="{72FC741C-95E2-4FAB-80DB-E6A47D7536DF}" type="pres">
      <dgm:prSet presAssocID="{4D5B8CFE-3323-455D-B625-A016B0E85491}" presName="thickLine" presStyleLbl="alignNode1" presStyleIdx="15" presStyleCnt="21"/>
      <dgm:spPr/>
    </dgm:pt>
    <dgm:pt modelId="{4D34AD11-D3BB-4EF8-A41A-7EEB72F8DB5A}" type="pres">
      <dgm:prSet presAssocID="{4D5B8CFE-3323-455D-B625-A016B0E85491}" presName="horz1" presStyleCnt="0"/>
      <dgm:spPr/>
    </dgm:pt>
    <dgm:pt modelId="{D376EE3A-F262-4D39-8725-66B4F141D109}" type="pres">
      <dgm:prSet presAssocID="{4D5B8CFE-3323-455D-B625-A016B0E85491}" presName="tx1" presStyleLbl="revTx" presStyleIdx="15" presStyleCnt="21"/>
      <dgm:spPr/>
    </dgm:pt>
    <dgm:pt modelId="{74E8EF6E-AA9E-45BF-BAE5-2A3341BFE8DB}" type="pres">
      <dgm:prSet presAssocID="{4D5B8CFE-3323-455D-B625-A016B0E85491}" presName="vert1" presStyleCnt="0"/>
      <dgm:spPr/>
    </dgm:pt>
    <dgm:pt modelId="{3A17A27B-3DB7-421E-BE17-9E880A1AE09F}" type="pres">
      <dgm:prSet presAssocID="{6FF4B059-F25E-48F1-945D-2A0E3DC0F1AC}" presName="thickLine" presStyleLbl="alignNode1" presStyleIdx="16" presStyleCnt="21"/>
      <dgm:spPr/>
    </dgm:pt>
    <dgm:pt modelId="{5F306F9A-CA99-4629-8C90-B57026A743FA}" type="pres">
      <dgm:prSet presAssocID="{6FF4B059-F25E-48F1-945D-2A0E3DC0F1AC}" presName="horz1" presStyleCnt="0"/>
      <dgm:spPr/>
    </dgm:pt>
    <dgm:pt modelId="{E39FBE59-6C51-46F8-81B4-E16536C3300B}" type="pres">
      <dgm:prSet presAssocID="{6FF4B059-F25E-48F1-945D-2A0E3DC0F1AC}" presName="tx1" presStyleLbl="revTx" presStyleIdx="16" presStyleCnt="21"/>
      <dgm:spPr/>
    </dgm:pt>
    <dgm:pt modelId="{A0CCE0B8-56AA-4D98-B7BC-197B07FCDCEF}" type="pres">
      <dgm:prSet presAssocID="{6FF4B059-F25E-48F1-945D-2A0E3DC0F1AC}" presName="vert1" presStyleCnt="0"/>
      <dgm:spPr/>
    </dgm:pt>
    <dgm:pt modelId="{A1FDE1BB-9910-42F6-AE11-740879CE7807}" type="pres">
      <dgm:prSet presAssocID="{22A98E4B-5B32-481E-AC98-5AE7C6C4B1C6}" presName="thickLine" presStyleLbl="alignNode1" presStyleIdx="17" presStyleCnt="21"/>
      <dgm:spPr/>
    </dgm:pt>
    <dgm:pt modelId="{E4D5E65E-C571-438F-B2AC-A4757F2A1261}" type="pres">
      <dgm:prSet presAssocID="{22A98E4B-5B32-481E-AC98-5AE7C6C4B1C6}" presName="horz1" presStyleCnt="0"/>
      <dgm:spPr/>
    </dgm:pt>
    <dgm:pt modelId="{18B6BED6-EE49-4554-8873-9307F6DE9CCE}" type="pres">
      <dgm:prSet presAssocID="{22A98E4B-5B32-481E-AC98-5AE7C6C4B1C6}" presName="tx1" presStyleLbl="revTx" presStyleIdx="17" presStyleCnt="21"/>
      <dgm:spPr/>
    </dgm:pt>
    <dgm:pt modelId="{ACB6BC05-ACF4-4050-A656-D961F472ADBB}" type="pres">
      <dgm:prSet presAssocID="{22A98E4B-5B32-481E-AC98-5AE7C6C4B1C6}" presName="vert1" presStyleCnt="0"/>
      <dgm:spPr/>
    </dgm:pt>
    <dgm:pt modelId="{27139010-536F-4ACD-8919-CFD0F54443E7}" type="pres">
      <dgm:prSet presAssocID="{A7031038-89E7-476A-A933-579D1E92BA5A}" presName="thickLine" presStyleLbl="alignNode1" presStyleIdx="18" presStyleCnt="21"/>
      <dgm:spPr/>
    </dgm:pt>
    <dgm:pt modelId="{4BA41C9E-CB37-46D9-B515-9834D238B017}" type="pres">
      <dgm:prSet presAssocID="{A7031038-89E7-476A-A933-579D1E92BA5A}" presName="horz1" presStyleCnt="0"/>
      <dgm:spPr/>
    </dgm:pt>
    <dgm:pt modelId="{959FE4F8-0F36-442A-941F-C5AF947E5EBF}" type="pres">
      <dgm:prSet presAssocID="{A7031038-89E7-476A-A933-579D1E92BA5A}" presName="tx1" presStyleLbl="revTx" presStyleIdx="18" presStyleCnt="21"/>
      <dgm:spPr/>
    </dgm:pt>
    <dgm:pt modelId="{872BA994-EB89-4792-994A-BBBB0EC3469F}" type="pres">
      <dgm:prSet presAssocID="{A7031038-89E7-476A-A933-579D1E92BA5A}" presName="vert1" presStyleCnt="0"/>
      <dgm:spPr/>
    </dgm:pt>
    <dgm:pt modelId="{3E0B6E92-D511-425B-B094-26BCDE0B0382}" type="pres">
      <dgm:prSet presAssocID="{3BEC82E4-19B3-48D5-A5A3-050425F8C124}" presName="thickLine" presStyleLbl="alignNode1" presStyleIdx="19" presStyleCnt="21"/>
      <dgm:spPr/>
    </dgm:pt>
    <dgm:pt modelId="{086C9902-815A-4EE6-B65C-CD0F43DF7299}" type="pres">
      <dgm:prSet presAssocID="{3BEC82E4-19B3-48D5-A5A3-050425F8C124}" presName="horz1" presStyleCnt="0"/>
      <dgm:spPr/>
    </dgm:pt>
    <dgm:pt modelId="{51BB163A-AF64-4087-B170-C7DC2262C52E}" type="pres">
      <dgm:prSet presAssocID="{3BEC82E4-19B3-48D5-A5A3-050425F8C124}" presName="tx1" presStyleLbl="revTx" presStyleIdx="19" presStyleCnt="21"/>
      <dgm:spPr/>
    </dgm:pt>
    <dgm:pt modelId="{B79A5393-481D-41FF-B40E-6131D1FB9711}" type="pres">
      <dgm:prSet presAssocID="{3BEC82E4-19B3-48D5-A5A3-050425F8C124}" presName="vert1" presStyleCnt="0"/>
      <dgm:spPr/>
    </dgm:pt>
    <dgm:pt modelId="{73F1A471-46E2-4FF9-A371-40DA23785EF6}" type="pres">
      <dgm:prSet presAssocID="{87ADB542-0B46-42D7-9682-E4CB881B72A0}" presName="thickLine" presStyleLbl="alignNode1" presStyleIdx="20" presStyleCnt="21"/>
      <dgm:spPr/>
    </dgm:pt>
    <dgm:pt modelId="{8CE6D675-BC4F-4F57-A55D-DC04246CB207}" type="pres">
      <dgm:prSet presAssocID="{87ADB542-0B46-42D7-9682-E4CB881B72A0}" presName="horz1" presStyleCnt="0"/>
      <dgm:spPr/>
    </dgm:pt>
    <dgm:pt modelId="{85E1B514-89D6-4C36-893D-6E1D7AA7266D}" type="pres">
      <dgm:prSet presAssocID="{87ADB542-0B46-42D7-9682-E4CB881B72A0}" presName="tx1" presStyleLbl="revTx" presStyleIdx="20" presStyleCnt="21"/>
      <dgm:spPr/>
    </dgm:pt>
    <dgm:pt modelId="{39B25F5D-81D9-4B36-9F07-26DD4003B2F3}" type="pres">
      <dgm:prSet presAssocID="{87ADB542-0B46-42D7-9682-E4CB881B72A0}" presName="vert1" presStyleCnt="0"/>
      <dgm:spPr/>
    </dgm:pt>
  </dgm:ptLst>
  <dgm:cxnLst>
    <dgm:cxn modelId="{AEB50C02-CC92-478E-92C4-ADFAA3F5B6A7}" srcId="{7C0893F2-1EEB-4A5B-8CE4-F7AE935BC37F}" destId="{4B1C0B95-F60F-41E7-B6F4-498BB0B64ACF}" srcOrd="10" destOrd="0" parTransId="{7D99B2CE-8A64-4B8E-9EAF-1DA4DF77B600}" sibTransId="{BA6DED74-7716-4241-919E-1584F488E7F2}"/>
    <dgm:cxn modelId="{B7AFD703-7B58-4C7B-9D20-FDEB1FAE2F54}" srcId="{7C0893F2-1EEB-4A5B-8CE4-F7AE935BC37F}" destId="{26578B5F-3BDF-4939-AC06-E2BC9D85216A}" srcOrd="9" destOrd="0" parTransId="{3B68CEC1-23CF-4351-A509-C21133ADAFC6}" sibTransId="{8F89F50C-1445-4691-B00F-A7BF7769DA11}"/>
    <dgm:cxn modelId="{7A44C504-3396-4947-973C-B6F41EB3EAA6}" type="presOf" srcId="{22A98E4B-5B32-481E-AC98-5AE7C6C4B1C6}" destId="{18B6BED6-EE49-4554-8873-9307F6DE9CCE}" srcOrd="0" destOrd="0" presId="urn:microsoft.com/office/officeart/2008/layout/LinedList"/>
    <dgm:cxn modelId="{3EE1E506-0237-4EFF-B6EA-EB4D21A2930F}" srcId="{7C0893F2-1EEB-4A5B-8CE4-F7AE935BC37F}" destId="{1E132333-DBFF-4E0B-804E-A0892DC97D73}" srcOrd="3" destOrd="0" parTransId="{51EB0C00-3C46-4192-9644-EB6C4417AB54}" sibTransId="{9555F98D-0667-441E-9BF3-FAEBC1FFDAE6}"/>
    <dgm:cxn modelId="{62238D07-24E1-4974-81A2-F3473D7FFA47}" srcId="{7C0893F2-1EEB-4A5B-8CE4-F7AE935BC37F}" destId="{5A7146BC-89EB-47A6-9B69-CAE0553A63DF}" srcOrd="14" destOrd="0" parTransId="{BE41A476-3B1F-4CEF-B2FE-CFD079BE80BD}" sibTransId="{18D93233-353A-4A2D-9844-C934680C6FBD}"/>
    <dgm:cxn modelId="{1DC4730B-491F-4BE6-9034-FEF15E581F1B}" type="presOf" srcId="{CB65A33D-4C1C-4FAE-B1F7-68DFDF40B448}" destId="{A6CBCB04-1B43-4B35-A8C9-EDE14E80AB2A}" srcOrd="0" destOrd="0" presId="urn:microsoft.com/office/officeart/2008/layout/LinedList"/>
    <dgm:cxn modelId="{B29E7F0E-1E81-4C3B-87EC-FE77661E81BA}" srcId="{7C0893F2-1EEB-4A5B-8CE4-F7AE935BC37F}" destId="{A743FCF6-3191-4C2D-894B-A642208BBAF2}" srcOrd="12" destOrd="0" parTransId="{76FB9E03-0A2E-4638-A77E-1F72E4E63191}" sibTransId="{A73B51F9-F827-4EC3-B3DB-E853284A636A}"/>
    <dgm:cxn modelId="{38EA2C0F-F4BE-48BA-8926-502EA920DB55}" type="presOf" srcId="{35CDDEB3-0823-42E0-AB7E-2F7A44381C14}" destId="{EAED6262-9DD3-4351-81BD-D2F603C46D7A}" srcOrd="0" destOrd="0" presId="urn:microsoft.com/office/officeart/2008/layout/LinedList"/>
    <dgm:cxn modelId="{3FF73B13-884F-45C5-8ACD-A0BC79E5B176}" srcId="{7C0893F2-1EEB-4A5B-8CE4-F7AE935BC37F}" destId="{DFE75E9E-1F25-4191-A64F-976E2429665C}" srcOrd="1" destOrd="0" parTransId="{4018CFDC-D0D0-4C7C-9150-506538095A6A}" sibTransId="{E113C293-2D56-457E-B267-04F1C1B58A6D}"/>
    <dgm:cxn modelId="{0C7F5914-5383-4C54-86D8-C3629F0DE3AA}" type="presOf" srcId="{1DC59D5E-3ADA-4094-96F4-EF793B1F44DD}" destId="{EA4262B7-9C7A-4FC5-9C01-7EE38B4D20B8}" srcOrd="0" destOrd="0" presId="urn:microsoft.com/office/officeart/2008/layout/LinedList"/>
    <dgm:cxn modelId="{5B66611C-929C-4E27-8091-F2BEF5820E4E}" srcId="{7C0893F2-1EEB-4A5B-8CE4-F7AE935BC37F}" destId="{574F158F-F33B-4ADD-ABA4-97781F1C8CD6}" srcOrd="11" destOrd="0" parTransId="{3B7B968E-C8A7-4959-BB9E-90DAFA01CD7E}" sibTransId="{4E074085-C610-42CC-9855-7FE9808EA6C1}"/>
    <dgm:cxn modelId="{8994D138-FE53-43E3-BB5B-28240B69E901}" type="presOf" srcId="{87ADB542-0B46-42D7-9682-E4CB881B72A0}" destId="{85E1B514-89D6-4C36-893D-6E1D7AA7266D}" srcOrd="0" destOrd="0" presId="urn:microsoft.com/office/officeart/2008/layout/LinedList"/>
    <dgm:cxn modelId="{4213E13E-340D-420C-80C3-FEEB1BD95C54}" srcId="{7C0893F2-1EEB-4A5B-8CE4-F7AE935BC37F}" destId="{A7031038-89E7-476A-A933-579D1E92BA5A}" srcOrd="18" destOrd="0" parTransId="{DF1A4CE5-E7D2-4626-9216-838067E00482}" sibTransId="{8692E8F9-C589-4147-8D8D-92658BD34420}"/>
    <dgm:cxn modelId="{06D8315B-0D06-42FF-9C63-C62B9D1555FD}" srcId="{7C0893F2-1EEB-4A5B-8CE4-F7AE935BC37F}" destId="{B2E28EC3-7BD3-47D8-A9B5-1233BE932456}" srcOrd="6" destOrd="0" parTransId="{C8047335-40CC-457A-BC14-7B2D09DB373D}" sibTransId="{CF176C8A-AB39-45A1-94D0-4CA08B5A24FA}"/>
    <dgm:cxn modelId="{384B8F5C-B50A-4ECA-868B-7C66D90FF256}" srcId="{7C0893F2-1EEB-4A5B-8CE4-F7AE935BC37F}" destId="{87ADB542-0B46-42D7-9682-E4CB881B72A0}" srcOrd="20" destOrd="0" parTransId="{383735BE-985E-49B2-8B46-0B25381AC131}" sibTransId="{89A1DBAD-62AD-4A3C-B02E-D4906548B356}"/>
    <dgm:cxn modelId="{2ECCDE5D-EF8D-40D9-ADDA-5031AED81E4F}" type="presOf" srcId="{AB8C4D63-110C-4EAF-AE93-5956700453DF}" destId="{09292ADA-D848-4C3F-9A5E-A1EC3ADE472D}" srcOrd="0" destOrd="0" presId="urn:microsoft.com/office/officeart/2008/layout/LinedList"/>
    <dgm:cxn modelId="{0FDE0D60-EF03-4E62-A547-6876810786EB}" type="presOf" srcId="{7C0893F2-1EEB-4A5B-8CE4-F7AE935BC37F}" destId="{4DF61EF5-42FF-4B8E-86F4-C02DAAB5F816}" srcOrd="0" destOrd="0" presId="urn:microsoft.com/office/officeart/2008/layout/LinedList"/>
    <dgm:cxn modelId="{6B31E360-37CE-48C0-94C8-B09C5CDBD67D}" type="presOf" srcId="{4D5B8CFE-3323-455D-B625-A016B0E85491}" destId="{D376EE3A-F262-4D39-8725-66B4F141D109}" srcOrd="0" destOrd="0" presId="urn:microsoft.com/office/officeart/2008/layout/LinedList"/>
    <dgm:cxn modelId="{E7879A61-6E89-4BEE-8BA4-5F6B8A39EDC1}" srcId="{7C0893F2-1EEB-4A5B-8CE4-F7AE935BC37F}" destId="{AB8C4D63-110C-4EAF-AE93-5956700453DF}" srcOrd="0" destOrd="0" parTransId="{43730331-19C0-4358-A9AC-6082091FFA1E}" sibTransId="{E0D4468E-3217-44E4-B21B-047A89604702}"/>
    <dgm:cxn modelId="{8667B761-594D-420D-ABEA-524DDC45E178}" srcId="{7C0893F2-1EEB-4A5B-8CE4-F7AE935BC37F}" destId="{93CD7A31-2B67-4C0A-B04B-A349D065CF3A}" srcOrd="2" destOrd="0" parTransId="{F11BA1F9-01AE-44D1-A289-54E829B9DA11}" sibTransId="{56146FEE-0F3B-42F7-92B3-494F13FE158D}"/>
    <dgm:cxn modelId="{C9D54664-A990-4445-BD57-2762B3E18036}" type="presOf" srcId="{A7031038-89E7-476A-A933-579D1E92BA5A}" destId="{959FE4F8-0F36-442A-941F-C5AF947E5EBF}" srcOrd="0" destOrd="0" presId="urn:microsoft.com/office/officeart/2008/layout/LinedList"/>
    <dgm:cxn modelId="{28A9B464-8AAB-48F2-9C6E-8A76869676C2}" type="presOf" srcId="{26578B5F-3BDF-4939-AC06-E2BC9D85216A}" destId="{6B4F5C23-26DC-4313-8B60-793F38A5F888}" srcOrd="0" destOrd="0" presId="urn:microsoft.com/office/officeart/2008/layout/LinedList"/>
    <dgm:cxn modelId="{833C8D6F-C626-443A-9424-ADA7F94D5FFC}" srcId="{7C0893F2-1EEB-4A5B-8CE4-F7AE935BC37F}" destId="{22A98E4B-5B32-481E-AC98-5AE7C6C4B1C6}" srcOrd="17" destOrd="0" parTransId="{5E9CC6A6-D386-450C-AD50-A83601971246}" sibTransId="{621CD258-4FDB-4D6B-941A-E78ED59CF991}"/>
    <dgm:cxn modelId="{431E5472-B303-486B-88B7-05D5A4A893E9}" srcId="{7C0893F2-1EEB-4A5B-8CE4-F7AE935BC37F}" destId="{1DC59D5E-3ADA-4094-96F4-EF793B1F44DD}" srcOrd="4" destOrd="0" parTransId="{69A4B070-7E7A-4B93-9514-05A30CB2D77F}" sibTransId="{E2B77D89-0681-46EC-907F-B4750CC93B63}"/>
    <dgm:cxn modelId="{05C4AA58-65F1-4FD0-AAE8-9413985ED80C}" srcId="{7C0893F2-1EEB-4A5B-8CE4-F7AE935BC37F}" destId="{35CDDEB3-0823-42E0-AB7E-2F7A44381C14}" srcOrd="13" destOrd="0" parTransId="{A4D44478-1692-4F09-B829-9E20AC20FD6C}" sibTransId="{27F5D3B5-C5CF-45FF-A7F7-D95007B3C0F7}"/>
    <dgm:cxn modelId="{8629457A-11F8-4943-B195-07151A0547AD}" type="presOf" srcId="{574F158F-F33B-4ADD-ABA4-97781F1C8CD6}" destId="{5DFD5F89-17A3-44A2-829E-C716365F26AD}" srcOrd="0" destOrd="0" presId="urn:microsoft.com/office/officeart/2008/layout/LinedList"/>
    <dgm:cxn modelId="{9985A08A-9E27-4B27-BEC6-B6C049D11DBE}" type="presOf" srcId="{4B1C0B95-F60F-41E7-B6F4-498BB0B64ACF}" destId="{3CFA9C2C-BA05-43C0-BE46-41F731BD139E}" srcOrd="0" destOrd="0" presId="urn:microsoft.com/office/officeart/2008/layout/LinedList"/>
    <dgm:cxn modelId="{7073F08B-BED2-4540-ADA1-712BCBD4DED9}" type="presOf" srcId="{768D73A2-9A99-4764-A773-6334AD7CE172}" destId="{BBD658EE-D6D8-4910-B776-E5A95403BAD9}" srcOrd="0" destOrd="0" presId="urn:microsoft.com/office/officeart/2008/layout/LinedList"/>
    <dgm:cxn modelId="{6E5CBB94-5D5A-427C-AB7D-A770A037A459}" type="presOf" srcId="{B2E28EC3-7BD3-47D8-A9B5-1233BE932456}" destId="{1B5E45A9-97DC-4F33-BA24-D6EF06ACE87B}" srcOrd="0" destOrd="0" presId="urn:microsoft.com/office/officeart/2008/layout/LinedList"/>
    <dgm:cxn modelId="{1C47F396-A0A7-43AC-865B-A3986A2CAD5D}" type="presOf" srcId="{0A679B85-12AB-4376-8E0E-AAB727EAC369}" destId="{B4DEDD5C-3CAA-4F67-8D85-EFEE7CDFDE62}" srcOrd="0" destOrd="0" presId="urn:microsoft.com/office/officeart/2008/layout/LinedList"/>
    <dgm:cxn modelId="{2C05449F-43CE-44F8-B7CD-A92AB083B020}" srcId="{7C0893F2-1EEB-4A5B-8CE4-F7AE935BC37F}" destId="{3BEC82E4-19B3-48D5-A5A3-050425F8C124}" srcOrd="19" destOrd="0" parTransId="{93AB33A6-597F-44F1-9297-7592DBB4765A}" sibTransId="{0E9C113D-C560-4619-A7CE-FD13298C52AB}"/>
    <dgm:cxn modelId="{761BB7A1-2AE8-41DD-87A0-6CB7C2234D8A}" type="presOf" srcId="{5A7146BC-89EB-47A6-9B69-CAE0553A63DF}" destId="{E69FFBCC-4647-4425-8CFD-427EDCF1CE7F}" srcOrd="0" destOrd="0" presId="urn:microsoft.com/office/officeart/2008/layout/LinedList"/>
    <dgm:cxn modelId="{6CF4E9A4-92AC-43C3-B0E2-45D8DE29A0EC}" type="presOf" srcId="{1E132333-DBFF-4E0B-804E-A0892DC97D73}" destId="{80406B07-567C-40FA-A87F-69A304681339}" srcOrd="0" destOrd="0" presId="urn:microsoft.com/office/officeart/2008/layout/LinedList"/>
    <dgm:cxn modelId="{D38F3EA8-097F-4174-A384-9E180C07AA86}" srcId="{7C0893F2-1EEB-4A5B-8CE4-F7AE935BC37F}" destId="{4D5B8CFE-3323-455D-B625-A016B0E85491}" srcOrd="15" destOrd="0" parTransId="{E4B79A03-AA61-4152-BB68-34E0976457C8}" sibTransId="{3614E18B-7974-4712-AFDA-F8074BDC7899}"/>
    <dgm:cxn modelId="{6C2425AE-5D9E-4CEE-8D68-97B21DA4C937}" srcId="{7C0893F2-1EEB-4A5B-8CE4-F7AE935BC37F}" destId="{0A679B85-12AB-4376-8E0E-AAB727EAC369}" srcOrd="5" destOrd="0" parTransId="{6B1C1E3B-2122-4083-8778-E1E5E8A9DFC9}" sibTransId="{33D78843-D399-4061-AAF3-A0757DCF11AC}"/>
    <dgm:cxn modelId="{0DFBD6B7-72C1-4373-AE40-5C4E2F4B5747}" type="presOf" srcId="{A743FCF6-3191-4C2D-894B-A642208BBAF2}" destId="{2CFE69F3-1CCE-4E86-9086-5D83941C3CEA}" srcOrd="0" destOrd="0" presId="urn:microsoft.com/office/officeart/2008/layout/LinedList"/>
    <dgm:cxn modelId="{F2BB1DC6-4E85-476D-B63D-2A04931AB37E}" type="presOf" srcId="{3BEC82E4-19B3-48D5-A5A3-050425F8C124}" destId="{51BB163A-AF64-4087-B170-C7DC2262C52E}" srcOrd="0" destOrd="0" presId="urn:microsoft.com/office/officeart/2008/layout/LinedList"/>
    <dgm:cxn modelId="{75A4E1D1-AF3E-4FE1-B3C0-4C53F788D065}" srcId="{7C0893F2-1EEB-4A5B-8CE4-F7AE935BC37F}" destId="{CB65A33D-4C1C-4FAE-B1F7-68DFDF40B448}" srcOrd="8" destOrd="0" parTransId="{EE98CC15-351F-4D9D-B426-42A593F33E2D}" sibTransId="{D71EA2E0-4F24-4AB7-AEEC-56365881CD8D}"/>
    <dgm:cxn modelId="{6583D2D6-D534-4C89-936C-2C412736DFA6}" srcId="{7C0893F2-1EEB-4A5B-8CE4-F7AE935BC37F}" destId="{6FF4B059-F25E-48F1-945D-2A0E3DC0F1AC}" srcOrd="16" destOrd="0" parTransId="{46336B38-B150-49F8-84E6-886D8ABFA6EA}" sibTransId="{B3A241DF-6702-42FF-84C0-8860EC4C15D9}"/>
    <dgm:cxn modelId="{3903F4D6-9B23-48C5-8AC2-FA39890BEBB9}" type="presOf" srcId="{DFE75E9E-1F25-4191-A64F-976E2429665C}" destId="{CE0E50D8-D744-4ADC-8C8C-715AA845F6C4}" srcOrd="0" destOrd="0" presId="urn:microsoft.com/office/officeart/2008/layout/LinedList"/>
    <dgm:cxn modelId="{B661BFD9-76E3-48BA-A9A8-0F3971C869D7}" srcId="{7C0893F2-1EEB-4A5B-8CE4-F7AE935BC37F}" destId="{768D73A2-9A99-4764-A773-6334AD7CE172}" srcOrd="7" destOrd="0" parTransId="{569A9E94-D140-406E-990B-593BE4631E79}" sibTransId="{A55B65BD-4273-4F3A-8507-F249F5A0800C}"/>
    <dgm:cxn modelId="{48AF34F2-236B-435A-8650-24867A2B7A1E}" type="presOf" srcId="{93CD7A31-2B67-4C0A-B04B-A349D065CF3A}" destId="{58D27485-ED45-458E-BF41-32EFAAB12030}" srcOrd="0" destOrd="0" presId="urn:microsoft.com/office/officeart/2008/layout/LinedList"/>
    <dgm:cxn modelId="{388B72FD-F2E1-4A98-9649-74A5CCCBF86E}" type="presOf" srcId="{6FF4B059-F25E-48F1-945D-2A0E3DC0F1AC}" destId="{E39FBE59-6C51-46F8-81B4-E16536C3300B}" srcOrd="0" destOrd="0" presId="urn:microsoft.com/office/officeart/2008/layout/LinedList"/>
    <dgm:cxn modelId="{7F0ABFE0-334D-4F53-AFC9-9A5B19FE917D}" type="presParOf" srcId="{4DF61EF5-42FF-4B8E-86F4-C02DAAB5F816}" destId="{2F14C356-C00B-4AA6-B3CE-A85511354DA3}" srcOrd="0" destOrd="0" presId="urn:microsoft.com/office/officeart/2008/layout/LinedList"/>
    <dgm:cxn modelId="{9DE5A659-315E-434A-B417-72C28A9B7072}" type="presParOf" srcId="{4DF61EF5-42FF-4B8E-86F4-C02DAAB5F816}" destId="{38EA252C-AADD-4BA3-AD3A-CA9DE8F3A8D6}" srcOrd="1" destOrd="0" presId="urn:microsoft.com/office/officeart/2008/layout/LinedList"/>
    <dgm:cxn modelId="{DD068750-DCE3-451A-9CD6-5C4EDA18079F}" type="presParOf" srcId="{38EA252C-AADD-4BA3-AD3A-CA9DE8F3A8D6}" destId="{09292ADA-D848-4C3F-9A5E-A1EC3ADE472D}" srcOrd="0" destOrd="0" presId="urn:microsoft.com/office/officeart/2008/layout/LinedList"/>
    <dgm:cxn modelId="{3E60D2BB-2884-4A15-BB34-94B594F2A6D8}" type="presParOf" srcId="{38EA252C-AADD-4BA3-AD3A-CA9DE8F3A8D6}" destId="{BE1E40D0-D428-4525-B5D6-1801C13F5825}" srcOrd="1" destOrd="0" presId="urn:microsoft.com/office/officeart/2008/layout/LinedList"/>
    <dgm:cxn modelId="{778FBC64-5163-45D4-A5E4-09DC01CC668D}" type="presParOf" srcId="{4DF61EF5-42FF-4B8E-86F4-C02DAAB5F816}" destId="{7D104679-86D0-4930-B1F7-1A1D2633F0AC}" srcOrd="2" destOrd="0" presId="urn:microsoft.com/office/officeart/2008/layout/LinedList"/>
    <dgm:cxn modelId="{9415213A-019E-478F-80DE-259E2AB03F15}" type="presParOf" srcId="{4DF61EF5-42FF-4B8E-86F4-C02DAAB5F816}" destId="{17A71D02-3BA8-4852-9301-23060601EF30}" srcOrd="3" destOrd="0" presId="urn:microsoft.com/office/officeart/2008/layout/LinedList"/>
    <dgm:cxn modelId="{BD453F05-0C77-4007-AF4C-C19903FF9849}" type="presParOf" srcId="{17A71D02-3BA8-4852-9301-23060601EF30}" destId="{CE0E50D8-D744-4ADC-8C8C-715AA845F6C4}" srcOrd="0" destOrd="0" presId="urn:microsoft.com/office/officeart/2008/layout/LinedList"/>
    <dgm:cxn modelId="{40F57D37-80D3-4E1A-9C95-8261A0B252A2}" type="presParOf" srcId="{17A71D02-3BA8-4852-9301-23060601EF30}" destId="{23007149-AE04-4A35-8AB7-03874A022F3C}" srcOrd="1" destOrd="0" presId="urn:microsoft.com/office/officeart/2008/layout/LinedList"/>
    <dgm:cxn modelId="{2B915973-62E7-4325-90EA-AA2B4A080AE6}" type="presParOf" srcId="{4DF61EF5-42FF-4B8E-86F4-C02DAAB5F816}" destId="{AF24FC4F-55E8-4245-9F55-0E7B686A7E8B}" srcOrd="4" destOrd="0" presId="urn:microsoft.com/office/officeart/2008/layout/LinedList"/>
    <dgm:cxn modelId="{C3E75038-045B-47B6-87AE-280DDD534032}" type="presParOf" srcId="{4DF61EF5-42FF-4B8E-86F4-C02DAAB5F816}" destId="{0BDF7735-A37B-403E-A76C-0C4DA4175518}" srcOrd="5" destOrd="0" presId="urn:microsoft.com/office/officeart/2008/layout/LinedList"/>
    <dgm:cxn modelId="{A6A83710-81CD-4E4D-AA91-ADEF2547E444}" type="presParOf" srcId="{0BDF7735-A37B-403E-A76C-0C4DA4175518}" destId="{58D27485-ED45-458E-BF41-32EFAAB12030}" srcOrd="0" destOrd="0" presId="urn:microsoft.com/office/officeart/2008/layout/LinedList"/>
    <dgm:cxn modelId="{EB82800B-D633-4C70-B8FF-36DBF46C7EB0}" type="presParOf" srcId="{0BDF7735-A37B-403E-A76C-0C4DA4175518}" destId="{A965A5DC-C291-4591-876A-2842165BCAF9}" srcOrd="1" destOrd="0" presId="urn:microsoft.com/office/officeart/2008/layout/LinedList"/>
    <dgm:cxn modelId="{D57B7DFC-92F5-4028-A151-8528F645C249}" type="presParOf" srcId="{4DF61EF5-42FF-4B8E-86F4-C02DAAB5F816}" destId="{487BDC76-FEB0-41AE-A096-2C84DA216510}" srcOrd="6" destOrd="0" presId="urn:microsoft.com/office/officeart/2008/layout/LinedList"/>
    <dgm:cxn modelId="{16F40D08-1489-48EC-B934-12ACECD52FAC}" type="presParOf" srcId="{4DF61EF5-42FF-4B8E-86F4-C02DAAB5F816}" destId="{BDADEF15-8F03-449A-A1AC-15D84707440B}" srcOrd="7" destOrd="0" presId="urn:microsoft.com/office/officeart/2008/layout/LinedList"/>
    <dgm:cxn modelId="{001A30F8-377A-4060-B7D0-147D4F395DE9}" type="presParOf" srcId="{BDADEF15-8F03-449A-A1AC-15D84707440B}" destId="{80406B07-567C-40FA-A87F-69A304681339}" srcOrd="0" destOrd="0" presId="urn:microsoft.com/office/officeart/2008/layout/LinedList"/>
    <dgm:cxn modelId="{A5ED2904-98F6-49E3-8A72-DF319E2EFE48}" type="presParOf" srcId="{BDADEF15-8F03-449A-A1AC-15D84707440B}" destId="{796F8057-4055-4ABE-A3E4-810F39BA2C7D}" srcOrd="1" destOrd="0" presId="urn:microsoft.com/office/officeart/2008/layout/LinedList"/>
    <dgm:cxn modelId="{EE23BA65-5AFC-4A14-BF15-BFAC2743DDC5}" type="presParOf" srcId="{4DF61EF5-42FF-4B8E-86F4-C02DAAB5F816}" destId="{43CCDB48-CC1C-48BE-8D31-060C23A0C8D8}" srcOrd="8" destOrd="0" presId="urn:microsoft.com/office/officeart/2008/layout/LinedList"/>
    <dgm:cxn modelId="{FBF91A7C-E2D9-47E2-93D5-B3DBE66B21FA}" type="presParOf" srcId="{4DF61EF5-42FF-4B8E-86F4-C02DAAB5F816}" destId="{1E14DC7A-0C50-49EF-A013-6F2957805179}" srcOrd="9" destOrd="0" presId="urn:microsoft.com/office/officeart/2008/layout/LinedList"/>
    <dgm:cxn modelId="{CFBA6177-56B2-411C-994B-5E599754094E}" type="presParOf" srcId="{1E14DC7A-0C50-49EF-A013-6F2957805179}" destId="{EA4262B7-9C7A-4FC5-9C01-7EE38B4D20B8}" srcOrd="0" destOrd="0" presId="urn:microsoft.com/office/officeart/2008/layout/LinedList"/>
    <dgm:cxn modelId="{3AAE65D4-FB60-42EC-9925-225582B58E71}" type="presParOf" srcId="{1E14DC7A-0C50-49EF-A013-6F2957805179}" destId="{3F751841-1AE1-46F9-94D0-0B3801F84F92}" srcOrd="1" destOrd="0" presId="urn:microsoft.com/office/officeart/2008/layout/LinedList"/>
    <dgm:cxn modelId="{3D5580E4-48EB-48D2-BC2C-82AEFA8AA09E}" type="presParOf" srcId="{4DF61EF5-42FF-4B8E-86F4-C02DAAB5F816}" destId="{4A39B592-6A40-428D-977C-67A5E26066AD}" srcOrd="10" destOrd="0" presId="urn:microsoft.com/office/officeart/2008/layout/LinedList"/>
    <dgm:cxn modelId="{7837D354-7A97-4870-81B2-120F81213B54}" type="presParOf" srcId="{4DF61EF5-42FF-4B8E-86F4-C02DAAB5F816}" destId="{F57ECE3E-01D3-4E88-B28F-57FEE16D7C75}" srcOrd="11" destOrd="0" presId="urn:microsoft.com/office/officeart/2008/layout/LinedList"/>
    <dgm:cxn modelId="{6CE7BE98-CA98-4AAA-8062-7A8E4C8F40CD}" type="presParOf" srcId="{F57ECE3E-01D3-4E88-B28F-57FEE16D7C75}" destId="{B4DEDD5C-3CAA-4F67-8D85-EFEE7CDFDE62}" srcOrd="0" destOrd="0" presId="urn:microsoft.com/office/officeart/2008/layout/LinedList"/>
    <dgm:cxn modelId="{A44CD3C9-49B3-4659-9F2A-FB593D3D0B07}" type="presParOf" srcId="{F57ECE3E-01D3-4E88-B28F-57FEE16D7C75}" destId="{56A51F6F-4E9F-4840-B726-382003CE68A5}" srcOrd="1" destOrd="0" presId="urn:microsoft.com/office/officeart/2008/layout/LinedList"/>
    <dgm:cxn modelId="{87B8930A-7139-4518-AC6F-AA4504E2716D}" type="presParOf" srcId="{4DF61EF5-42FF-4B8E-86F4-C02DAAB5F816}" destId="{84B8B8A8-D18E-4190-B295-54590DDF3B0D}" srcOrd="12" destOrd="0" presId="urn:microsoft.com/office/officeart/2008/layout/LinedList"/>
    <dgm:cxn modelId="{FBA731BD-F94E-4847-BF36-BF878082C6A5}" type="presParOf" srcId="{4DF61EF5-42FF-4B8E-86F4-C02DAAB5F816}" destId="{0914067B-2500-4861-83BC-585F759322FB}" srcOrd="13" destOrd="0" presId="urn:microsoft.com/office/officeart/2008/layout/LinedList"/>
    <dgm:cxn modelId="{C3A2EEB2-AD82-4B91-8BA4-CAFEF8BBE2E9}" type="presParOf" srcId="{0914067B-2500-4861-83BC-585F759322FB}" destId="{1B5E45A9-97DC-4F33-BA24-D6EF06ACE87B}" srcOrd="0" destOrd="0" presId="urn:microsoft.com/office/officeart/2008/layout/LinedList"/>
    <dgm:cxn modelId="{10438304-2541-4C04-B205-82F84A8C6146}" type="presParOf" srcId="{0914067B-2500-4861-83BC-585F759322FB}" destId="{06ACE860-7F08-42A9-BEBC-797232E6BD43}" srcOrd="1" destOrd="0" presId="urn:microsoft.com/office/officeart/2008/layout/LinedList"/>
    <dgm:cxn modelId="{F4A50F83-4153-413A-9872-A8F6F648B3A6}" type="presParOf" srcId="{4DF61EF5-42FF-4B8E-86F4-C02DAAB5F816}" destId="{038F88FF-71F1-4A6F-85DE-FCE68BB99DDC}" srcOrd="14" destOrd="0" presId="urn:microsoft.com/office/officeart/2008/layout/LinedList"/>
    <dgm:cxn modelId="{D3790B2A-AB31-46AB-8409-5A42273AD1DD}" type="presParOf" srcId="{4DF61EF5-42FF-4B8E-86F4-C02DAAB5F816}" destId="{2B36AC73-C06B-48CE-A54F-F55367131002}" srcOrd="15" destOrd="0" presId="urn:microsoft.com/office/officeart/2008/layout/LinedList"/>
    <dgm:cxn modelId="{18693EA6-4029-4DE4-AE08-6E7D72EA78B2}" type="presParOf" srcId="{2B36AC73-C06B-48CE-A54F-F55367131002}" destId="{BBD658EE-D6D8-4910-B776-E5A95403BAD9}" srcOrd="0" destOrd="0" presId="urn:microsoft.com/office/officeart/2008/layout/LinedList"/>
    <dgm:cxn modelId="{C616B415-893C-4D08-8FB9-3010140687AC}" type="presParOf" srcId="{2B36AC73-C06B-48CE-A54F-F55367131002}" destId="{80BC6705-7059-4574-AE33-9E5689D21450}" srcOrd="1" destOrd="0" presId="urn:microsoft.com/office/officeart/2008/layout/LinedList"/>
    <dgm:cxn modelId="{7BC789D7-6ADB-4B35-A03D-52507352AB2B}" type="presParOf" srcId="{4DF61EF5-42FF-4B8E-86F4-C02DAAB5F816}" destId="{AA96FFD8-CB17-49D9-897D-1D49AB1E375C}" srcOrd="16" destOrd="0" presId="urn:microsoft.com/office/officeart/2008/layout/LinedList"/>
    <dgm:cxn modelId="{C9AB07E7-2D80-443C-8896-B8C804E0BE06}" type="presParOf" srcId="{4DF61EF5-42FF-4B8E-86F4-C02DAAB5F816}" destId="{7605B4F1-761F-41C7-9EC5-3638ECB3230F}" srcOrd="17" destOrd="0" presId="urn:microsoft.com/office/officeart/2008/layout/LinedList"/>
    <dgm:cxn modelId="{58DD2F52-8C52-415F-88BE-88165FC4AC8C}" type="presParOf" srcId="{7605B4F1-761F-41C7-9EC5-3638ECB3230F}" destId="{A6CBCB04-1B43-4B35-A8C9-EDE14E80AB2A}" srcOrd="0" destOrd="0" presId="urn:microsoft.com/office/officeart/2008/layout/LinedList"/>
    <dgm:cxn modelId="{287D5241-335F-430C-8423-4AF15346F2FD}" type="presParOf" srcId="{7605B4F1-761F-41C7-9EC5-3638ECB3230F}" destId="{94CEA0B5-021E-4E2D-848D-9579B46784E5}" srcOrd="1" destOrd="0" presId="urn:microsoft.com/office/officeart/2008/layout/LinedList"/>
    <dgm:cxn modelId="{E5554E60-2E40-4567-A8BA-54CCC8CE803F}" type="presParOf" srcId="{4DF61EF5-42FF-4B8E-86F4-C02DAAB5F816}" destId="{A5EA0696-B541-4A93-AF4D-CD7B5C4D6165}" srcOrd="18" destOrd="0" presId="urn:microsoft.com/office/officeart/2008/layout/LinedList"/>
    <dgm:cxn modelId="{6C69B311-C058-4340-9B40-3E1BBC16F64E}" type="presParOf" srcId="{4DF61EF5-42FF-4B8E-86F4-C02DAAB5F816}" destId="{B060E581-2442-4137-898F-3D9B934AB537}" srcOrd="19" destOrd="0" presId="urn:microsoft.com/office/officeart/2008/layout/LinedList"/>
    <dgm:cxn modelId="{D1FC0A07-DA58-4B1D-9742-2EF97D1BBDC9}" type="presParOf" srcId="{B060E581-2442-4137-898F-3D9B934AB537}" destId="{6B4F5C23-26DC-4313-8B60-793F38A5F888}" srcOrd="0" destOrd="0" presId="urn:microsoft.com/office/officeart/2008/layout/LinedList"/>
    <dgm:cxn modelId="{DF3D9F9A-8BC8-4686-B5FD-E1962F3F47E0}" type="presParOf" srcId="{B060E581-2442-4137-898F-3D9B934AB537}" destId="{4AB87A18-1621-464B-82F2-2061E9943292}" srcOrd="1" destOrd="0" presId="urn:microsoft.com/office/officeart/2008/layout/LinedList"/>
    <dgm:cxn modelId="{01976F3D-0172-4E04-A3DD-A7217C304883}" type="presParOf" srcId="{4DF61EF5-42FF-4B8E-86F4-C02DAAB5F816}" destId="{30B1781B-74ED-4845-AD4E-779420454F73}" srcOrd="20" destOrd="0" presId="urn:microsoft.com/office/officeart/2008/layout/LinedList"/>
    <dgm:cxn modelId="{87E3F5FA-9DE4-488E-BF60-0366E0116AAB}" type="presParOf" srcId="{4DF61EF5-42FF-4B8E-86F4-C02DAAB5F816}" destId="{F323A7B4-ECB4-42D5-9EBC-0B40D614FE42}" srcOrd="21" destOrd="0" presId="urn:microsoft.com/office/officeart/2008/layout/LinedList"/>
    <dgm:cxn modelId="{F895AAE2-F341-4A03-8BDC-4DD1718569FA}" type="presParOf" srcId="{F323A7B4-ECB4-42D5-9EBC-0B40D614FE42}" destId="{3CFA9C2C-BA05-43C0-BE46-41F731BD139E}" srcOrd="0" destOrd="0" presId="urn:microsoft.com/office/officeart/2008/layout/LinedList"/>
    <dgm:cxn modelId="{BE85D163-5CC4-41D9-A74B-D4C41C9BDF29}" type="presParOf" srcId="{F323A7B4-ECB4-42D5-9EBC-0B40D614FE42}" destId="{43DB57C5-2F20-4B1E-9598-646ED05BA50E}" srcOrd="1" destOrd="0" presId="urn:microsoft.com/office/officeart/2008/layout/LinedList"/>
    <dgm:cxn modelId="{1E70BAEB-2E07-4804-86AC-DE413253FF2D}" type="presParOf" srcId="{4DF61EF5-42FF-4B8E-86F4-C02DAAB5F816}" destId="{BBE2F84E-DD24-44B8-B175-A9F7DB2F4D4E}" srcOrd="22" destOrd="0" presId="urn:microsoft.com/office/officeart/2008/layout/LinedList"/>
    <dgm:cxn modelId="{204AC8F2-F0FB-4FFB-812A-5EC92A228D40}" type="presParOf" srcId="{4DF61EF5-42FF-4B8E-86F4-C02DAAB5F816}" destId="{9DA7D5A9-EC84-4C24-B70A-CF831D2AC852}" srcOrd="23" destOrd="0" presId="urn:microsoft.com/office/officeart/2008/layout/LinedList"/>
    <dgm:cxn modelId="{79C3BBFB-248E-4C6A-B0FF-2C6739029911}" type="presParOf" srcId="{9DA7D5A9-EC84-4C24-B70A-CF831D2AC852}" destId="{5DFD5F89-17A3-44A2-829E-C716365F26AD}" srcOrd="0" destOrd="0" presId="urn:microsoft.com/office/officeart/2008/layout/LinedList"/>
    <dgm:cxn modelId="{152398F6-9304-4B60-8F08-D4627D3FEA48}" type="presParOf" srcId="{9DA7D5A9-EC84-4C24-B70A-CF831D2AC852}" destId="{0C059B2D-D06D-43C8-A5E6-269A0DB2AF23}" srcOrd="1" destOrd="0" presId="urn:microsoft.com/office/officeart/2008/layout/LinedList"/>
    <dgm:cxn modelId="{9DA9DA79-47AB-4D26-BE08-72529F6B5997}" type="presParOf" srcId="{4DF61EF5-42FF-4B8E-86F4-C02DAAB5F816}" destId="{7B114B77-A273-4D74-B0D0-AEEE300BE7BA}" srcOrd="24" destOrd="0" presId="urn:microsoft.com/office/officeart/2008/layout/LinedList"/>
    <dgm:cxn modelId="{DE4E8C6E-8196-4933-AB28-0E67C2CFCEDE}" type="presParOf" srcId="{4DF61EF5-42FF-4B8E-86F4-C02DAAB5F816}" destId="{48E928B3-9C22-4560-A940-AC1250F2F3BB}" srcOrd="25" destOrd="0" presId="urn:microsoft.com/office/officeart/2008/layout/LinedList"/>
    <dgm:cxn modelId="{B352D91F-1E93-4033-A5FA-98C1F739E11C}" type="presParOf" srcId="{48E928B3-9C22-4560-A940-AC1250F2F3BB}" destId="{2CFE69F3-1CCE-4E86-9086-5D83941C3CEA}" srcOrd="0" destOrd="0" presId="urn:microsoft.com/office/officeart/2008/layout/LinedList"/>
    <dgm:cxn modelId="{EC224E9A-FBCB-453C-A285-5626E62CD142}" type="presParOf" srcId="{48E928B3-9C22-4560-A940-AC1250F2F3BB}" destId="{223E415A-7B58-4F73-9727-6E87B0D34FF0}" srcOrd="1" destOrd="0" presId="urn:microsoft.com/office/officeart/2008/layout/LinedList"/>
    <dgm:cxn modelId="{832BBEBF-106C-4035-A325-194E6F085390}" type="presParOf" srcId="{4DF61EF5-42FF-4B8E-86F4-C02DAAB5F816}" destId="{72C37080-4A7A-4880-A433-97C6D78B3EC8}" srcOrd="26" destOrd="0" presId="urn:microsoft.com/office/officeart/2008/layout/LinedList"/>
    <dgm:cxn modelId="{A26AFE28-83F3-41E1-8CB0-4DA47BC38F3D}" type="presParOf" srcId="{4DF61EF5-42FF-4B8E-86F4-C02DAAB5F816}" destId="{8E1FA7EF-BDE7-473E-9A8F-A4D5EE5B92E1}" srcOrd="27" destOrd="0" presId="urn:microsoft.com/office/officeart/2008/layout/LinedList"/>
    <dgm:cxn modelId="{97A465BA-DE91-4347-88A4-BA2A205B0A47}" type="presParOf" srcId="{8E1FA7EF-BDE7-473E-9A8F-A4D5EE5B92E1}" destId="{EAED6262-9DD3-4351-81BD-D2F603C46D7A}" srcOrd="0" destOrd="0" presId="urn:microsoft.com/office/officeart/2008/layout/LinedList"/>
    <dgm:cxn modelId="{7ACB682C-2FF2-42C1-9DC6-54EFB61AF84B}" type="presParOf" srcId="{8E1FA7EF-BDE7-473E-9A8F-A4D5EE5B92E1}" destId="{C72FC960-6A6E-47AE-8CB9-0B6F09C6D2BE}" srcOrd="1" destOrd="0" presId="urn:microsoft.com/office/officeart/2008/layout/LinedList"/>
    <dgm:cxn modelId="{62590656-D97E-43B6-96DF-39A32C0C6D0B}" type="presParOf" srcId="{4DF61EF5-42FF-4B8E-86F4-C02DAAB5F816}" destId="{74A8C90C-727B-4DA1-BF92-E5497D12ABFB}" srcOrd="28" destOrd="0" presId="urn:microsoft.com/office/officeart/2008/layout/LinedList"/>
    <dgm:cxn modelId="{B0612A65-8F4C-402B-AE75-53260BC8DEEE}" type="presParOf" srcId="{4DF61EF5-42FF-4B8E-86F4-C02DAAB5F816}" destId="{79618E9C-716E-49C5-BEA8-21B0A6B93266}" srcOrd="29" destOrd="0" presId="urn:microsoft.com/office/officeart/2008/layout/LinedList"/>
    <dgm:cxn modelId="{5F39FB7F-052B-41AC-B512-C94C722B2EC7}" type="presParOf" srcId="{79618E9C-716E-49C5-BEA8-21B0A6B93266}" destId="{E69FFBCC-4647-4425-8CFD-427EDCF1CE7F}" srcOrd="0" destOrd="0" presId="urn:microsoft.com/office/officeart/2008/layout/LinedList"/>
    <dgm:cxn modelId="{7D01268F-C66F-42D8-9322-C6750AF66AAC}" type="presParOf" srcId="{79618E9C-716E-49C5-BEA8-21B0A6B93266}" destId="{7116BE12-A2BE-4856-9454-2D7EC94A6CFE}" srcOrd="1" destOrd="0" presId="urn:microsoft.com/office/officeart/2008/layout/LinedList"/>
    <dgm:cxn modelId="{2D29B12D-71FD-4B17-BF18-2E139355A083}" type="presParOf" srcId="{4DF61EF5-42FF-4B8E-86F4-C02DAAB5F816}" destId="{72FC741C-95E2-4FAB-80DB-E6A47D7536DF}" srcOrd="30" destOrd="0" presId="urn:microsoft.com/office/officeart/2008/layout/LinedList"/>
    <dgm:cxn modelId="{95E033D3-000F-4612-B6AF-79EECB556900}" type="presParOf" srcId="{4DF61EF5-42FF-4B8E-86F4-C02DAAB5F816}" destId="{4D34AD11-D3BB-4EF8-A41A-7EEB72F8DB5A}" srcOrd="31" destOrd="0" presId="urn:microsoft.com/office/officeart/2008/layout/LinedList"/>
    <dgm:cxn modelId="{C34E36DC-BA58-4B72-93ED-7A7286162214}" type="presParOf" srcId="{4D34AD11-D3BB-4EF8-A41A-7EEB72F8DB5A}" destId="{D376EE3A-F262-4D39-8725-66B4F141D109}" srcOrd="0" destOrd="0" presId="urn:microsoft.com/office/officeart/2008/layout/LinedList"/>
    <dgm:cxn modelId="{44AABF25-3232-4082-B1BD-0533DB5B0556}" type="presParOf" srcId="{4D34AD11-D3BB-4EF8-A41A-7EEB72F8DB5A}" destId="{74E8EF6E-AA9E-45BF-BAE5-2A3341BFE8DB}" srcOrd="1" destOrd="0" presId="urn:microsoft.com/office/officeart/2008/layout/LinedList"/>
    <dgm:cxn modelId="{C49B30E1-E977-407D-8B2F-0A0E89F2D5C2}" type="presParOf" srcId="{4DF61EF5-42FF-4B8E-86F4-C02DAAB5F816}" destId="{3A17A27B-3DB7-421E-BE17-9E880A1AE09F}" srcOrd="32" destOrd="0" presId="urn:microsoft.com/office/officeart/2008/layout/LinedList"/>
    <dgm:cxn modelId="{592A4849-363A-4BCC-BC44-DF717A7AE6F2}" type="presParOf" srcId="{4DF61EF5-42FF-4B8E-86F4-C02DAAB5F816}" destId="{5F306F9A-CA99-4629-8C90-B57026A743FA}" srcOrd="33" destOrd="0" presId="urn:microsoft.com/office/officeart/2008/layout/LinedList"/>
    <dgm:cxn modelId="{69C25BF2-C45F-4498-866A-2E25F7774309}" type="presParOf" srcId="{5F306F9A-CA99-4629-8C90-B57026A743FA}" destId="{E39FBE59-6C51-46F8-81B4-E16536C3300B}" srcOrd="0" destOrd="0" presId="urn:microsoft.com/office/officeart/2008/layout/LinedList"/>
    <dgm:cxn modelId="{84A682DF-96C1-436D-8A15-CE6B77ECC1D1}" type="presParOf" srcId="{5F306F9A-CA99-4629-8C90-B57026A743FA}" destId="{A0CCE0B8-56AA-4D98-B7BC-197B07FCDCEF}" srcOrd="1" destOrd="0" presId="urn:microsoft.com/office/officeart/2008/layout/LinedList"/>
    <dgm:cxn modelId="{AAAC215D-8D7B-41A5-AA12-96A0E8766AAA}" type="presParOf" srcId="{4DF61EF5-42FF-4B8E-86F4-C02DAAB5F816}" destId="{A1FDE1BB-9910-42F6-AE11-740879CE7807}" srcOrd="34" destOrd="0" presId="urn:microsoft.com/office/officeart/2008/layout/LinedList"/>
    <dgm:cxn modelId="{B61DB58E-435E-414A-B4FA-C2E39F7BC4D7}" type="presParOf" srcId="{4DF61EF5-42FF-4B8E-86F4-C02DAAB5F816}" destId="{E4D5E65E-C571-438F-B2AC-A4757F2A1261}" srcOrd="35" destOrd="0" presId="urn:microsoft.com/office/officeart/2008/layout/LinedList"/>
    <dgm:cxn modelId="{A20F8AEF-B423-41D6-B32B-22AFA3B038F4}" type="presParOf" srcId="{E4D5E65E-C571-438F-B2AC-A4757F2A1261}" destId="{18B6BED6-EE49-4554-8873-9307F6DE9CCE}" srcOrd="0" destOrd="0" presId="urn:microsoft.com/office/officeart/2008/layout/LinedList"/>
    <dgm:cxn modelId="{075191B1-588F-4676-85CA-3D1E1B91EBD6}" type="presParOf" srcId="{E4D5E65E-C571-438F-B2AC-A4757F2A1261}" destId="{ACB6BC05-ACF4-4050-A656-D961F472ADBB}" srcOrd="1" destOrd="0" presId="urn:microsoft.com/office/officeart/2008/layout/LinedList"/>
    <dgm:cxn modelId="{6CB1C0C6-9F3B-4768-825F-81A9B85A822A}" type="presParOf" srcId="{4DF61EF5-42FF-4B8E-86F4-C02DAAB5F816}" destId="{27139010-536F-4ACD-8919-CFD0F54443E7}" srcOrd="36" destOrd="0" presId="urn:microsoft.com/office/officeart/2008/layout/LinedList"/>
    <dgm:cxn modelId="{2279FCB8-44B8-4634-9012-390F33CF013D}" type="presParOf" srcId="{4DF61EF5-42FF-4B8E-86F4-C02DAAB5F816}" destId="{4BA41C9E-CB37-46D9-B515-9834D238B017}" srcOrd="37" destOrd="0" presId="urn:microsoft.com/office/officeart/2008/layout/LinedList"/>
    <dgm:cxn modelId="{FE9E2040-EC39-4176-AB02-0443ECC810C2}" type="presParOf" srcId="{4BA41C9E-CB37-46D9-B515-9834D238B017}" destId="{959FE4F8-0F36-442A-941F-C5AF947E5EBF}" srcOrd="0" destOrd="0" presId="urn:microsoft.com/office/officeart/2008/layout/LinedList"/>
    <dgm:cxn modelId="{17D8BA8D-4E9D-4ACB-9BCE-1E5C50B3FAA6}" type="presParOf" srcId="{4BA41C9E-CB37-46D9-B515-9834D238B017}" destId="{872BA994-EB89-4792-994A-BBBB0EC3469F}" srcOrd="1" destOrd="0" presId="urn:microsoft.com/office/officeart/2008/layout/LinedList"/>
    <dgm:cxn modelId="{72E47565-49E2-4207-90C5-4B10CC7F39F9}" type="presParOf" srcId="{4DF61EF5-42FF-4B8E-86F4-C02DAAB5F816}" destId="{3E0B6E92-D511-425B-B094-26BCDE0B0382}" srcOrd="38" destOrd="0" presId="urn:microsoft.com/office/officeart/2008/layout/LinedList"/>
    <dgm:cxn modelId="{29D24741-F93B-405C-B92A-9B6D9B47CE63}" type="presParOf" srcId="{4DF61EF5-42FF-4B8E-86F4-C02DAAB5F816}" destId="{086C9902-815A-4EE6-B65C-CD0F43DF7299}" srcOrd="39" destOrd="0" presId="urn:microsoft.com/office/officeart/2008/layout/LinedList"/>
    <dgm:cxn modelId="{D9511ACE-B1AA-4F54-856B-5EFB90275A27}" type="presParOf" srcId="{086C9902-815A-4EE6-B65C-CD0F43DF7299}" destId="{51BB163A-AF64-4087-B170-C7DC2262C52E}" srcOrd="0" destOrd="0" presId="urn:microsoft.com/office/officeart/2008/layout/LinedList"/>
    <dgm:cxn modelId="{4AB511CA-9C6F-4AAB-8E9A-318BFD1DB348}" type="presParOf" srcId="{086C9902-815A-4EE6-B65C-CD0F43DF7299}" destId="{B79A5393-481D-41FF-B40E-6131D1FB9711}" srcOrd="1" destOrd="0" presId="urn:microsoft.com/office/officeart/2008/layout/LinedList"/>
    <dgm:cxn modelId="{74EA05E0-9F70-41F4-BDE4-D2DD33D98C0E}" type="presParOf" srcId="{4DF61EF5-42FF-4B8E-86F4-C02DAAB5F816}" destId="{73F1A471-46E2-4FF9-A371-40DA23785EF6}" srcOrd="40" destOrd="0" presId="urn:microsoft.com/office/officeart/2008/layout/LinedList"/>
    <dgm:cxn modelId="{46CEA746-1491-4FC0-A7B5-5CEB303C58E3}" type="presParOf" srcId="{4DF61EF5-42FF-4B8E-86F4-C02DAAB5F816}" destId="{8CE6D675-BC4F-4F57-A55D-DC04246CB207}" srcOrd="41" destOrd="0" presId="urn:microsoft.com/office/officeart/2008/layout/LinedList"/>
    <dgm:cxn modelId="{645C3718-4438-4B6D-8B06-3E2FEC77E843}" type="presParOf" srcId="{8CE6D675-BC4F-4F57-A55D-DC04246CB207}" destId="{85E1B514-89D6-4C36-893D-6E1D7AA7266D}" srcOrd="0" destOrd="0" presId="urn:microsoft.com/office/officeart/2008/layout/LinedList"/>
    <dgm:cxn modelId="{E4BDFC45-B95E-4A53-9856-921FCE017664}" type="presParOf" srcId="{8CE6D675-BC4F-4F57-A55D-DC04246CB207}" destId="{39B25F5D-81D9-4B36-9F07-26DD4003B2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30F73C-0C20-49D5-9D05-0F20B7B1A7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0D5CB4-CAE8-46AA-9C27-643EC47AD471}">
      <dgm:prSet/>
      <dgm:spPr/>
      <dgm:t>
        <a:bodyPr/>
        <a:lstStyle/>
        <a:p>
          <a:pPr algn="ctr"/>
          <a:r>
            <a:rPr lang="en-US" b="1"/>
            <a:t>“For The Love of Christ Compels Us”</a:t>
          </a:r>
          <a:endParaRPr lang="en-US"/>
        </a:p>
      </dgm:t>
    </dgm:pt>
    <dgm:pt modelId="{90F56C7B-3DC3-4C80-9C0A-FEACABF56686}" type="parTrans" cxnId="{1996F7AF-6159-4521-B5E8-0987908BBC75}">
      <dgm:prSet/>
      <dgm:spPr/>
      <dgm:t>
        <a:bodyPr/>
        <a:lstStyle/>
        <a:p>
          <a:endParaRPr lang="en-US"/>
        </a:p>
      </dgm:t>
    </dgm:pt>
    <dgm:pt modelId="{2A2BAD8B-E722-4A4F-9A0A-0D3CF2BE5FAF}" type="sibTrans" cxnId="{1996F7AF-6159-4521-B5E8-0987908BBC75}">
      <dgm:prSet/>
      <dgm:spPr/>
      <dgm:t>
        <a:bodyPr/>
        <a:lstStyle/>
        <a:p>
          <a:endParaRPr lang="en-US"/>
        </a:p>
      </dgm:t>
    </dgm:pt>
    <dgm:pt modelId="{87A5A685-5D69-4746-B577-0218ECFCCB93}">
      <dgm:prSet/>
      <dgm:spPr/>
      <dgm:t>
        <a:bodyPr/>
        <a:lstStyle/>
        <a:p>
          <a:pPr algn="ctr"/>
          <a:r>
            <a:rPr lang="en-US" b="1"/>
            <a:t>“We are Servants of God and Friends to man”</a:t>
          </a:r>
          <a:endParaRPr lang="en-US"/>
        </a:p>
      </dgm:t>
    </dgm:pt>
    <dgm:pt modelId="{2A68BE21-9331-4024-BF15-7910136DE58D}" type="parTrans" cxnId="{877DB342-AFA7-4963-85BF-3E9F0D9CC7A8}">
      <dgm:prSet/>
      <dgm:spPr/>
      <dgm:t>
        <a:bodyPr/>
        <a:lstStyle/>
        <a:p>
          <a:endParaRPr lang="en-US"/>
        </a:p>
      </dgm:t>
    </dgm:pt>
    <dgm:pt modelId="{957FD4AB-9D34-4A44-BC05-84023479431C}" type="sibTrans" cxnId="{877DB342-AFA7-4963-85BF-3E9F0D9CC7A8}">
      <dgm:prSet/>
      <dgm:spPr/>
      <dgm:t>
        <a:bodyPr/>
        <a:lstStyle/>
        <a:p>
          <a:endParaRPr lang="en-US"/>
        </a:p>
      </dgm:t>
    </dgm:pt>
    <dgm:pt modelId="{A72116A7-199C-4555-BDBA-F29CC167E09F}">
      <dgm:prSet/>
      <dgm:spPr/>
      <dgm:t>
        <a:bodyPr/>
        <a:lstStyle/>
        <a:p>
          <a:pPr algn="ctr"/>
          <a:r>
            <a:rPr lang="en-US" b="1"/>
            <a:t>“Because Jesus Loves Us, We can Always Do Our Best”</a:t>
          </a:r>
          <a:endParaRPr lang="en-US"/>
        </a:p>
      </dgm:t>
    </dgm:pt>
    <dgm:pt modelId="{D1682D40-32B1-4AEE-B42F-7B8828DC0E24}" type="parTrans" cxnId="{0393A861-3F53-4A73-A419-2487EB08F001}">
      <dgm:prSet/>
      <dgm:spPr/>
      <dgm:t>
        <a:bodyPr/>
        <a:lstStyle/>
        <a:p>
          <a:endParaRPr lang="en-US"/>
        </a:p>
      </dgm:t>
    </dgm:pt>
    <dgm:pt modelId="{3EC422D9-C9D2-499C-B4BF-AEBBB1D5FD83}" type="sibTrans" cxnId="{0393A861-3F53-4A73-A419-2487EB08F001}">
      <dgm:prSet/>
      <dgm:spPr/>
      <dgm:t>
        <a:bodyPr/>
        <a:lstStyle/>
        <a:p>
          <a:endParaRPr lang="en-US"/>
        </a:p>
      </dgm:t>
    </dgm:pt>
    <dgm:pt modelId="{C78DD917-AE5C-4DCC-9EE4-17FF66AC3167}">
      <dgm:prSet/>
      <dgm:spPr/>
      <dgm:t>
        <a:bodyPr/>
        <a:lstStyle/>
        <a:p>
          <a:pPr algn="ctr"/>
          <a:r>
            <a:rPr lang="en-US" b="1"/>
            <a:t>“Onward to the Prize Before Us”</a:t>
          </a:r>
          <a:endParaRPr lang="en-US"/>
        </a:p>
      </dgm:t>
    </dgm:pt>
    <dgm:pt modelId="{C80219BC-487D-4816-9B7B-C607CFABF949}" type="parTrans" cxnId="{F71F7382-1C6C-4B63-AAF9-A03F91A98EA4}">
      <dgm:prSet/>
      <dgm:spPr/>
      <dgm:t>
        <a:bodyPr/>
        <a:lstStyle/>
        <a:p>
          <a:endParaRPr lang="en-US"/>
        </a:p>
      </dgm:t>
    </dgm:pt>
    <dgm:pt modelId="{17BEB167-7BB1-4FC9-97D4-AA2F578ACE6E}" type="sibTrans" cxnId="{F71F7382-1C6C-4B63-AAF9-A03F91A98EA4}">
      <dgm:prSet/>
      <dgm:spPr/>
      <dgm:t>
        <a:bodyPr/>
        <a:lstStyle/>
        <a:p>
          <a:endParaRPr lang="en-US"/>
        </a:p>
      </dgm:t>
    </dgm:pt>
    <dgm:pt modelId="{C5138F4F-2618-4A39-BE8F-D1286E32FAEB}" type="pres">
      <dgm:prSet presAssocID="{F330F73C-0C20-49D5-9D05-0F20B7B1A738}" presName="linear" presStyleCnt="0">
        <dgm:presLayoutVars>
          <dgm:animLvl val="lvl"/>
          <dgm:resizeHandles val="exact"/>
        </dgm:presLayoutVars>
      </dgm:prSet>
      <dgm:spPr/>
    </dgm:pt>
    <dgm:pt modelId="{766428BD-E8B4-4F1F-944C-E19BFE5E9C44}" type="pres">
      <dgm:prSet presAssocID="{5A0D5CB4-CAE8-46AA-9C27-643EC47AD471}" presName="parentText" presStyleLbl="node1" presStyleIdx="0" presStyleCnt="4">
        <dgm:presLayoutVars>
          <dgm:chMax val="0"/>
          <dgm:bulletEnabled val="1"/>
        </dgm:presLayoutVars>
      </dgm:prSet>
      <dgm:spPr/>
    </dgm:pt>
    <dgm:pt modelId="{43348DAD-0B26-4C40-8516-4AA1ACD78B82}" type="pres">
      <dgm:prSet presAssocID="{2A2BAD8B-E722-4A4F-9A0A-0D3CF2BE5FAF}" presName="spacer" presStyleCnt="0"/>
      <dgm:spPr/>
    </dgm:pt>
    <dgm:pt modelId="{8EE32485-930C-4B86-8379-7BD59051A38D}" type="pres">
      <dgm:prSet presAssocID="{87A5A685-5D69-4746-B577-0218ECFCCB93}" presName="parentText" presStyleLbl="node1" presStyleIdx="1" presStyleCnt="4">
        <dgm:presLayoutVars>
          <dgm:chMax val="0"/>
          <dgm:bulletEnabled val="1"/>
        </dgm:presLayoutVars>
      </dgm:prSet>
      <dgm:spPr/>
    </dgm:pt>
    <dgm:pt modelId="{A4C7F058-8339-47F0-9C98-745D9DD6EBE2}" type="pres">
      <dgm:prSet presAssocID="{957FD4AB-9D34-4A44-BC05-84023479431C}" presName="spacer" presStyleCnt="0"/>
      <dgm:spPr/>
    </dgm:pt>
    <dgm:pt modelId="{7620E792-A0CF-4A7B-821B-991A7EB92849}" type="pres">
      <dgm:prSet presAssocID="{A72116A7-199C-4555-BDBA-F29CC167E09F}" presName="parentText" presStyleLbl="node1" presStyleIdx="2" presStyleCnt="4">
        <dgm:presLayoutVars>
          <dgm:chMax val="0"/>
          <dgm:bulletEnabled val="1"/>
        </dgm:presLayoutVars>
      </dgm:prSet>
      <dgm:spPr/>
    </dgm:pt>
    <dgm:pt modelId="{C6443CA0-CCD7-4317-94A2-D53F00400982}" type="pres">
      <dgm:prSet presAssocID="{3EC422D9-C9D2-499C-B4BF-AEBBB1D5FD83}" presName="spacer" presStyleCnt="0"/>
      <dgm:spPr/>
    </dgm:pt>
    <dgm:pt modelId="{68C9969B-BC59-47B8-9863-1D9069394A82}" type="pres">
      <dgm:prSet presAssocID="{C78DD917-AE5C-4DCC-9EE4-17FF66AC3167}" presName="parentText" presStyleLbl="node1" presStyleIdx="3" presStyleCnt="4">
        <dgm:presLayoutVars>
          <dgm:chMax val="0"/>
          <dgm:bulletEnabled val="1"/>
        </dgm:presLayoutVars>
      </dgm:prSet>
      <dgm:spPr/>
    </dgm:pt>
  </dgm:ptLst>
  <dgm:cxnLst>
    <dgm:cxn modelId="{8D51B80D-6D30-45C4-82FF-1D517BF475F6}" type="presOf" srcId="{87A5A685-5D69-4746-B577-0218ECFCCB93}" destId="{8EE32485-930C-4B86-8379-7BD59051A38D}" srcOrd="0" destOrd="0" presId="urn:microsoft.com/office/officeart/2005/8/layout/vList2"/>
    <dgm:cxn modelId="{9205D51C-6C47-4E75-80B7-4D500E73965A}" type="presOf" srcId="{A72116A7-199C-4555-BDBA-F29CC167E09F}" destId="{7620E792-A0CF-4A7B-821B-991A7EB92849}" srcOrd="0" destOrd="0" presId="urn:microsoft.com/office/officeart/2005/8/layout/vList2"/>
    <dgm:cxn modelId="{0393A861-3F53-4A73-A419-2487EB08F001}" srcId="{F330F73C-0C20-49D5-9D05-0F20B7B1A738}" destId="{A72116A7-199C-4555-BDBA-F29CC167E09F}" srcOrd="2" destOrd="0" parTransId="{D1682D40-32B1-4AEE-B42F-7B8828DC0E24}" sibTransId="{3EC422D9-C9D2-499C-B4BF-AEBBB1D5FD83}"/>
    <dgm:cxn modelId="{877DB342-AFA7-4963-85BF-3E9F0D9CC7A8}" srcId="{F330F73C-0C20-49D5-9D05-0F20B7B1A738}" destId="{87A5A685-5D69-4746-B577-0218ECFCCB93}" srcOrd="1" destOrd="0" parTransId="{2A68BE21-9331-4024-BF15-7910136DE58D}" sibTransId="{957FD4AB-9D34-4A44-BC05-84023479431C}"/>
    <dgm:cxn modelId="{FFEA2A55-9ADA-4A0B-BFFF-270F81BA2B23}" type="presOf" srcId="{F330F73C-0C20-49D5-9D05-0F20B7B1A738}" destId="{C5138F4F-2618-4A39-BE8F-D1286E32FAEB}" srcOrd="0" destOrd="0" presId="urn:microsoft.com/office/officeart/2005/8/layout/vList2"/>
    <dgm:cxn modelId="{F71F7382-1C6C-4B63-AAF9-A03F91A98EA4}" srcId="{F330F73C-0C20-49D5-9D05-0F20B7B1A738}" destId="{C78DD917-AE5C-4DCC-9EE4-17FF66AC3167}" srcOrd="3" destOrd="0" parTransId="{C80219BC-487D-4816-9B7B-C607CFABF949}" sibTransId="{17BEB167-7BB1-4FC9-97D4-AA2F578ACE6E}"/>
    <dgm:cxn modelId="{1996F7AF-6159-4521-B5E8-0987908BBC75}" srcId="{F330F73C-0C20-49D5-9D05-0F20B7B1A738}" destId="{5A0D5CB4-CAE8-46AA-9C27-643EC47AD471}" srcOrd="0" destOrd="0" parTransId="{90F56C7B-3DC3-4C80-9C0A-FEACABF56686}" sibTransId="{2A2BAD8B-E722-4A4F-9A0A-0D3CF2BE5FAF}"/>
    <dgm:cxn modelId="{AD0B1ECB-BD3C-4B0D-AC30-75BDF12D8C2A}" type="presOf" srcId="{C78DD917-AE5C-4DCC-9EE4-17FF66AC3167}" destId="{68C9969B-BC59-47B8-9863-1D9069394A82}" srcOrd="0" destOrd="0" presId="urn:microsoft.com/office/officeart/2005/8/layout/vList2"/>
    <dgm:cxn modelId="{3595DAE2-A7AD-4DB8-9827-AA2D9B21C29E}" type="presOf" srcId="{5A0D5CB4-CAE8-46AA-9C27-643EC47AD471}" destId="{766428BD-E8B4-4F1F-944C-E19BFE5E9C44}" srcOrd="0" destOrd="0" presId="urn:microsoft.com/office/officeart/2005/8/layout/vList2"/>
    <dgm:cxn modelId="{B39DF78E-43DE-4EE5-BC7B-F61B88EAB659}" type="presParOf" srcId="{C5138F4F-2618-4A39-BE8F-D1286E32FAEB}" destId="{766428BD-E8B4-4F1F-944C-E19BFE5E9C44}" srcOrd="0" destOrd="0" presId="urn:microsoft.com/office/officeart/2005/8/layout/vList2"/>
    <dgm:cxn modelId="{565E3DB9-E9DE-47A9-9E90-29AFE22737BF}" type="presParOf" srcId="{C5138F4F-2618-4A39-BE8F-D1286E32FAEB}" destId="{43348DAD-0B26-4C40-8516-4AA1ACD78B82}" srcOrd="1" destOrd="0" presId="urn:microsoft.com/office/officeart/2005/8/layout/vList2"/>
    <dgm:cxn modelId="{8A7FB887-849F-4000-A118-D32DBB7FBF8D}" type="presParOf" srcId="{C5138F4F-2618-4A39-BE8F-D1286E32FAEB}" destId="{8EE32485-930C-4B86-8379-7BD59051A38D}" srcOrd="2" destOrd="0" presId="urn:microsoft.com/office/officeart/2005/8/layout/vList2"/>
    <dgm:cxn modelId="{AF1B8BA9-2EE6-47DB-BD4A-24C8BF4ED325}" type="presParOf" srcId="{C5138F4F-2618-4A39-BE8F-D1286E32FAEB}" destId="{A4C7F058-8339-47F0-9C98-745D9DD6EBE2}" srcOrd="3" destOrd="0" presId="urn:microsoft.com/office/officeart/2005/8/layout/vList2"/>
    <dgm:cxn modelId="{7F5FAE8B-ABB6-4191-88BB-E0B21CFD5059}" type="presParOf" srcId="{C5138F4F-2618-4A39-BE8F-D1286E32FAEB}" destId="{7620E792-A0CF-4A7B-821B-991A7EB92849}" srcOrd="4" destOrd="0" presId="urn:microsoft.com/office/officeart/2005/8/layout/vList2"/>
    <dgm:cxn modelId="{75836D42-0966-4475-949B-E5A4E238D9C9}" type="presParOf" srcId="{C5138F4F-2618-4A39-BE8F-D1286E32FAEB}" destId="{C6443CA0-CCD7-4317-94A2-D53F00400982}" srcOrd="5" destOrd="0" presId="urn:microsoft.com/office/officeart/2005/8/layout/vList2"/>
    <dgm:cxn modelId="{53EFE6DA-7775-4AE5-854E-D3CAC2926DBE}" type="presParOf" srcId="{C5138F4F-2618-4A39-BE8F-D1286E32FAEB}" destId="{68C9969B-BC59-47B8-9863-1D9069394A8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78DDF-9EAE-4FDD-8FE0-B01006939FE2}">
      <dsp:nvSpPr>
        <dsp:cNvPr id="0" name=""/>
        <dsp:cNvSpPr/>
      </dsp:nvSpPr>
      <dsp:spPr>
        <a:xfrm>
          <a:off x="0" y="0"/>
          <a:ext cx="5458837" cy="419252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b="1" kern="1200"/>
            <a:t>Mission: </a:t>
          </a:r>
          <a:r>
            <a:rPr lang="en-GB" sz="4600" b="0" kern="1200"/>
            <a:t>to engage, train, and mentor our youth to spread the love of Jesus in every community. </a:t>
          </a:r>
          <a:endParaRPr lang="en-US" sz="4600" kern="1200"/>
        </a:p>
      </dsp:txBody>
      <dsp:txXfrm>
        <a:off x="0" y="0"/>
        <a:ext cx="5458837" cy="4192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AC135-6015-4921-A6AF-4F7B1632E4FF}">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1. Spiritual Growth and Christlike Living </a:t>
          </a:r>
        </a:p>
      </dsp:txBody>
      <dsp:txXfrm>
        <a:off x="0" y="39687"/>
        <a:ext cx="3286125" cy="1971675"/>
      </dsp:txXfrm>
    </dsp:sp>
    <dsp:sp modelId="{F200ECA2-EA32-4CAB-9674-3FC0659EA3AD}">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2. Health and Family Wellness </a:t>
          </a:r>
        </a:p>
      </dsp:txBody>
      <dsp:txXfrm>
        <a:off x="3614737" y="39687"/>
        <a:ext cx="3286125" cy="1971675"/>
      </dsp:txXfrm>
    </dsp:sp>
    <dsp:sp modelId="{23DCCB7E-EFDB-41FC-8F6F-AEC869379C90}">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3. Humanitarian Service &amp; Development </a:t>
          </a:r>
        </a:p>
      </dsp:txBody>
      <dsp:txXfrm>
        <a:off x="7229475" y="39687"/>
        <a:ext cx="3286125" cy="1971675"/>
      </dsp:txXfrm>
    </dsp:sp>
    <dsp:sp modelId="{F70532B9-D0FC-4410-985C-161ACC6B2600}">
      <dsp:nvSpPr>
        <dsp:cNvPr id="0" name=""/>
        <dsp:cNvSpPr/>
      </dsp:nvSpPr>
      <dsp:spPr>
        <a:xfrm>
          <a:off x="0"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4. Education/Training, Communication and Empowerment </a:t>
          </a:r>
        </a:p>
      </dsp:txBody>
      <dsp:txXfrm>
        <a:off x="0" y="2339975"/>
        <a:ext cx="3286125" cy="1971675"/>
      </dsp:txXfrm>
    </dsp:sp>
    <dsp:sp modelId="{CB40401A-5510-428B-8F9F-C7983895BEBC}">
      <dsp:nvSpPr>
        <dsp:cNvPr id="0" name=""/>
        <dsp:cNvSpPr/>
      </dsp:nvSpPr>
      <dsp:spPr>
        <a:xfrm>
          <a:off x="3614737"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5. Evangelism, Discipleship and Conservation</a:t>
          </a:r>
        </a:p>
      </dsp:txBody>
      <dsp:txXfrm>
        <a:off x="3614737" y="2339975"/>
        <a:ext cx="3286125" cy="1971675"/>
      </dsp:txXfrm>
    </dsp:sp>
    <dsp:sp modelId="{4A6E6625-89F0-4640-8092-0E9B65F4D23D}">
      <dsp:nvSpPr>
        <dsp:cNvPr id="0" name=""/>
        <dsp:cNvSpPr/>
      </dsp:nvSpPr>
      <dsp:spPr>
        <a:xfrm>
          <a:off x="7229475"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6. Prayer, Unity, and Stewardship</a:t>
          </a:r>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F3244-E0AB-4C84-905A-4CF62E5F41F7}">
      <dsp:nvSpPr>
        <dsp:cNvPr id="0" name=""/>
        <dsp:cNvSpPr/>
      </dsp:nvSpPr>
      <dsp:spPr>
        <a:xfrm>
          <a:off x="0" y="239519"/>
          <a:ext cx="5471529" cy="32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34F57DD-45DC-4308-B8C1-0ECB17CEA58D}">
      <dsp:nvSpPr>
        <dsp:cNvPr id="0" name=""/>
        <dsp:cNvSpPr/>
      </dsp:nvSpPr>
      <dsp:spPr>
        <a:xfrm>
          <a:off x="273576" y="47639"/>
          <a:ext cx="383007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68" tIns="0" rIns="144768" bIns="0" numCol="1" spcCol="1270" anchor="ctr" anchorCtr="0">
          <a:noAutofit/>
        </a:bodyPr>
        <a:lstStyle/>
        <a:p>
          <a:pPr marL="0" lvl="0" indent="0" algn="l" defTabSz="622300">
            <a:lnSpc>
              <a:spcPct val="90000"/>
            </a:lnSpc>
            <a:spcBef>
              <a:spcPct val="0"/>
            </a:spcBef>
            <a:spcAft>
              <a:spcPct val="35000"/>
            </a:spcAft>
            <a:buNone/>
          </a:pPr>
          <a:r>
            <a:rPr lang="en-US" sz="1400" kern="1200" dirty="0"/>
            <a:t>Drill Camp </a:t>
          </a:r>
        </a:p>
      </dsp:txBody>
      <dsp:txXfrm>
        <a:off x="292310" y="66373"/>
        <a:ext cx="3792602" cy="346292"/>
      </dsp:txXfrm>
    </dsp:sp>
    <dsp:sp modelId="{D25012DF-FBD8-491C-8E65-8DDA37873B2E}">
      <dsp:nvSpPr>
        <dsp:cNvPr id="0" name=""/>
        <dsp:cNvSpPr/>
      </dsp:nvSpPr>
      <dsp:spPr>
        <a:xfrm>
          <a:off x="0" y="829199"/>
          <a:ext cx="5471529" cy="32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256DE77-DB90-40C9-A0FB-9F2D3732E8E8}">
      <dsp:nvSpPr>
        <dsp:cNvPr id="0" name=""/>
        <dsp:cNvSpPr/>
      </dsp:nvSpPr>
      <dsp:spPr>
        <a:xfrm>
          <a:off x="273576" y="637319"/>
          <a:ext cx="383007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68" tIns="0" rIns="144768" bIns="0" numCol="1" spcCol="1270" anchor="ctr" anchorCtr="0">
          <a:noAutofit/>
        </a:bodyPr>
        <a:lstStyle/>
        <a:p>
          <a:pPr marL="0" lvl="0" indent="0" algn="l" defTabSz="622300">
            <a:lnSpc>
              <a:spcPct val="90000"/>
            </a:lnSpc>
            <a:spcBef>
              <a:spcPct val="0"/>
            </a:spcBef>
            <a:spcAft>
              <a:spcPct val="35000"/>
            </a:spcAft>
            <a:buNone/>
          </a:pPr>
          <a:r>
            <a:rPr lang="en-US" sz="1400" kern="1200" dirty="0" err="1"/>
            <a:t>Osay</a:t>
          </a:r>
          <a:r>
            <a:rPr lang="en-US" sz="1400" kern="1200" dirty="0"/>
            <a:t> 2024</a:t>
          </a:r>
        </a:p>
      </dsp:txBody>
      <dsp:txXfrm>
        <a:off x="292310" y="656053"/>
        <a:ext cx="3792602" cy="346292"/>
      </dsp:txXfrm>
    </dsp:sp>
    <dsp:sp modelId="{E7810DE7-005F-420C-ADB8-E14F25206EE3}">
      <dsp:nvSpPr>
        <dsp:cNvPr id="0" name=""/>
        <dsp:cNvSpPr/>
      </dsp:nvSpPr>
      <dsp:spPr>
        <a:xfrm>
          <a:off x="0" y="1418879"/>
          <a:ext cx="5471529" cy="32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46ABA80-B51B-40C9-9343-8FD51E8229EA}">
      <dsp:nvSpPr>
        <dsp:cNvPr id="0" name=""/>
        <dsp:cNvSpPr/>
      </dsp:nvSpPr>
      <dsp:spPr>
        <a:xfrm>
          <a:off x="273576" y="1226999"/>
          <a:ext cx="383007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68" tIns="0" rIns="144768" bIns="0" numCol="1" spcCol="1270" anchor="ctr" anchorCtr="0">
          <a:noAutofit/>
        </a:bodyPr>
        <a:lstStyle/>
        <a:p>
          <a:pPr marL="0" lvl="0" indent="0" algn="l" defTabSz="622300">
            <a:lnSpc>
              <a:spcPct val="90000"/>
            </a:lnSpc>
            <a:spcBef>
              <a:spcPct val="0"/>
            </a:spcBef>
            <a:spcAft>
              <a:spcPct val="35000"/>
            </a:spcAft>
            <a:buNone/>
          </a:pPr>
          <a:r>
            <a:rPr lang="en-US" sz="1400" kern="1200"/>
            <a:t>SENIOR YOUTH  &amp; MASTER GUIDE TRAINING </a:t>
          </a:r>
        </a:p>
      </dsp:txBody>
      <dsp:txXfrm>
        <a:off x="292310" y="1245733"/>
        <a:ext cx="3792602" cy="346292"/>
      </dsp:txXfrm>
    </dsp:sp>
    <dsp:sp modelId="{C93079C4-54D7-48B3-9BA9-4F0F661D58BB}">
      <dsp:nvSpPr>
        <dsp:cNvPr id="0" name=""/>
        <dsp:cNvSpPr/>
      </dsp:nvSpPr>
      <dsp:spPr>
        <a:xfrm>
          <a:off x="0" y="2008559"/>
          <a:ext cx="5471529" cy="32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2EE5CC6-3831-41E4-B433-2E65A10FEA71}">
      <dsp:nvSpPr>
        <dsp:cNvPr id="0" name=""/>
        <dsp:cNvSpPr/>
      </dsp:nvSpPr>
      <dsp:spPr>
        <a:xfrm>
          <a:off x="289074" y="1816679"/>
          <a:ext cx="383007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68" tIns="0" rIns="144768" bIns="0" numCol="1" spcCol="1270" anchor="ctr" anchorCtr="0">
          <a:noAutofit/>
        </a:bodyPr>
        <a:lstStyle/>
        <a:p>
          <a:pPr marL="0" lvl="0" indent="0" algn="l" defTabSz="622300">
            <a:lnSpc>
              <a:spcPct val="90000"/>
            </a:lnSpc>
            <a:spcBef>
              <a:spcPct val="0"/>
            </a:spcBef>
            <a:spcAft>
              <a:spcPct val="35000"/>
            </a:spcAft>
            <a:buNone/>
          </a:pPr>
          <a:r>
            <a:rPr lang="en-US" sz="1400" kern="1200"/>
            <a:t>PATHFINDER &amp; ADVENTURER CLUBS</a:t>
          </a:r>
        </a:p>
      </dsp:txBody>
      <dsp:txXfrm>
        <a:off x="307808" y="1835413"/>
        <a:ext cx="3792602" cy="346292"/>
      </dsp:txXfrm>
    </dsp:sp>
    <dsp:sp modelId="{D90F8A79-C82F-4336-ACDD-1F961DB80481}">
      <dsp:nvSpPr>
        <dsp:cNvPr id="0" name=""/>
        <dsp:cNvSpPr/>
      </dsp:nvSpPr>
      <dsp:spPr>
        <a:xfrm>
          <a:off x="0" y="2598239"/>
          <a:ext cx="5471529" cy="32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01E1A82-69E7-4BEE-8FEF-073C11310EB2}">
      <dsp:nvSpPr>
        <dsp:cNvPr id="0" name=""/>
        <dsp:cNvSpPr/>
      </dsp:nvSpPr>
      <dsp:spPr>
        <a:xfrm>
          <a:off x="273576" y="2406359"/>
          <a:ext cx="383007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68" tIns="0" rIns="144768" bIns="0" numCol="1" spcCol="1270" anchor="ctr" anchorCtr="0">
          <a:noAutofit/>
        </a:bodyPr>
        <a:lstStyle/>
        <a:p>
          <a:pPr marL="0" lvl="0" indent="0" algn="l" defTabSz="622300">
            <a:lnSpc>
              <a:spcPct val="90000"/>
            </a:lnSpc>
            <a:spcBef>
              <a:spcPct val="0"/>
            </a:spcBef>
            <a:spcAft>
              <a:spcPct val="35000"/>
            </a:spcAft>
            <a:buNone/>
          </a:pPr>
          <a:r>
            <a:rPr lang="en-US" sz="1400" kern="1200"/>
            <a:t>DRUM CORP.</a:t>
          </a:r>
        </a:p>
      </dsp:txBody>
      <dsp:txXfrm>
        <a:off x="292310" y="2425093"/>
        <a:ext cx="3792602" cy="346292"/>
      </dsp:txXfrm>
    </dsp:sp>
    <dsp:sp modelId="{E6860A89-F81D-486D-AA6D-F3B988859716}">
      <dsp:nvSpPr>
        <dsp:cNvPr id="0" name=""/>
        <dsp:cNvSpPr/>
      </dsp:nvSpPr>
      <dsp:spPr>
        <a:xfrm>
          <a:off x="0" y="3187919"/>
          <a:ext cx="5471529" cy="32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8CE3C49-69EA-41CB-B8DC-DB384B19A23A}">
      <dsp:nvSpPr>
        <dsp:cNvPr id="0" name=""/>
        <dsp:cNvSpPr/>
      </dsp:nvSpPr>
      <dsp:spPr>
        <a:xfrm>
          <a:off x="273576" y="2996039"/>
          <a:ext cx="383007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68" tIns="0" rIns="144768" bIns="0" numCol="1" spcCol="1270" anchor="ctr" anchorCtr="0">
          <a:noAutofit/>
        </a:bodyPr>
        <a:lstStyle/>
        <a:p>
          <a:pPr marL="0" lvl="0" indent="0" algn="l" defTabSz="622300">
            <a:lnSpc>
              <a:spcPct val="90000"/>
            </a:lnSpc>
            <a:spcBef>
              <a:spcPct val="0"/>
            </a:spcBef>
            <a:spcAft>
              <a:spcPct val="35000"/>
            </a:spcAft>
            <a:buNone/>
          </a:pPr>
          <a:r>
            <a:rPr lang="en-US" sz="1400" kern="1200" dirty="0"/>
            <a:t>RECREATIONAL FOOTBALL &amp; NETBALL LEAGUE </a:t>
          </a:r>
        </a:p>
      </dsp:txBody>
      <dsp:txXfrm>
        <a:off x="292310" y="3014773"/>
        <a:ext cx="379260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4C356-C00B-4AA6-B3CE-A85511354DA3}">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92ADA-D848-4C3F-9A5E-A1EC3ADE472D}">
      <dsp:nvSpPr>
        <dsp:cNvPr id="0" name=""/>
        <dsp:cNvSpPr/>
      </dsp:nvSpPr>
      <dsp:spPr>
        <a:xfrm>
          <a:off x="0" y="675"/>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May 19: Pathfinder and Adventurer Rally (Federation)</a:t>
          </a:r>
          <a:endParaRPr lang="en-US" sz="1200" kern="1200"/>
        </a:p>
      </dsp:txBody>
      <dsp:txXfrm>
        <a:off x="0" y="675"/>
        <a:ext cx="6900512" cy="263561"/>
      </dsp:txXfrm>
    </dsp:sp>
    <dsp:sp modelId="{7D104679-86D0-4930-B1F7-1A1D2633F0AC}">
      <dsp:nvSpPr>
        <dsp:cNvPr id="0" name=""/>
        <dsp:cNvSpPr/>
      </dsp:nvSpPr>
      <dsp:spPr>
        <a:xfrm>
          <a:off x="0" y="264237"/>
          <a:ext cx="6900512" cy="0"/>
        </a:xfrm>
        <a:prstGeom prst="line">
          <a:avLst/>
        </a:prstGeom>
        <a:solidFill>
          <a:schemeClr val="accent2">
            <a:hueOff val="-72768"/>
            <a:satOff val="-4196"/>
            <a:lumOff val="431"/>
            <a:alphaOff val="0"/>
          </a:schemeClr>
        </a:solidFill>
        <a:ln w="12700" cap="flat" cmpd="sng" algn="ctr">
          <a:solidFill>
            <a:schemeClr val="accent2">
              <a:hueOff val="-72768"/>
              <a:satOff val="-4196"/>
              <a:lumOff val="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E50D8-D744-4ADC-8C8C-715AA845F6C4}">
      <dsp:nvSpPr>
        <dsp:cNvPr id="0" name=""/>
        <dsp:cNvSpPr/>
      </dsp:nvSpPr>
      <dsp:spPr>
        <a:xfrm>
          <a:off x="0" y="264237"/>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May 24 – 26: Master Guide Congress &amp; HYPERLINK (JAMU)</a:t>
          </a:r>
        </a:p>
      </dsp:txBody>
      <dsp:txXfrm>
        <a:off x="0" y="264237"/>
        <a:ext cx="6900512" cy="263561"/>
      </dsp:txXfrm>
    </dsp:sp>
    <dsp:sp modelId="{AF24FC4F-55E8-4245-9F55-0E7B686A7E8B}">
      <dsp:nvSpPr>
        <dsp:cNvPr id="0" name=""/>
        <dsp:cNvSpPr/>
      </dsp:nvSpPr>
      <dsp:spPr>
        <a:xfrm>
          <a:off x="0" y="527798"/>
          <a:ext cx="6900512" cy="0"/>
        </a:xfrm>
        <a:prstGeom prst="line">
          <a:avLst/>
        </a:prstGeom>
        <a:solidFill>
          <a:schemeClr val="accent2">
            <a:hueOff val="-145536"/>
            <a:satOff val="-8393"/>
            <a:lumOff val="863"/>
            <a:alphaOff val="0"/>
          </a:schemeClr>
        </a:solidFill>
        <a:ln w="12700" cap="flat" cmpd="sng" algn="ctr">
          <a:solidFill>
            <a:schemeClr val="accent2">
              <a:hueOff val="-145536"/>
              <a:satOff val="-8393"/>
              <a:lumOff val="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27485-ED45-458E-BF41-32EFAAB12030}">
      <dsp:nvSpPr>
        <dsp:cNvPr id="0" name=""/>
        <dsp:cNvSpPr/>
      </dsp:nvSpPr>
      <dsp:spPr>
        <a:xfrm>
          <a:off x="0" y="527798"/>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May 26- May 31: Children and Adolescents Week of Prayer</a:t>
          </a:r>
          <a:endParaRPr lang="en-US" sz="1200" kern="1200"/>
        </a:p>
      </dsp:txBody>
      <dsp:txXfrm>
        <a:off x="0" y="527798"/>
        <a:ext cx="6900512" cy="263561"/>
      </dsp:txXfrm>
    </dsp:sp>
    <dsp:sp modelId="{487BDC76-FEB0-41AE-A096-2C84DA216510}">
      <dsp:nvSpPr>
        <dsp:cNvPr id="0" name=""/>
        <dsp:cNvSpPr/>
      </dsp:nvSpPr>
      <dsp:spPr>
        <a:xfrm>
          <a:off x="0" y="791359"/>
          <a:ext cx="6900512" cy="0"/>
        </a:xfrm>
        <a:prstGeom prst="line">
          <a:avLst/>
        </a:prstGeom>
        <a:solidFill>
          <a:schemeClr val="accent2">
            <a:hueOff val="-218304"/>
            <a:satOff val="-12589"/>
            <a:lumOff val="1294"/>
            <a:alphaOff val="0"/>
          </a:schemeClr>
        </a:solidFill>
        <a:ln w="12700" cap="flat" cmpd="sng" algn="ctr">
          <a:solidFill>
            <a:schemeClr val="accent2">
              <a:hueOff val="-218304"/>
              <a:satOff val="-12589"/>
              <a:lumOff val="1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06B07-567C-40FA-A87F-69A304681339}">
      <dsp:nvSpPr>
        <dsp:cNvPr id="0" name=""/>
        <dsp:cNvSpPr/>
      </dsp:nvSpPr>
      <dsp:spPr>
        <a:xfrm>
          <a:off x="0" y="791359"/>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June 1: District Children Convention</a:t>
          </a:r>
          <a:endParaRPr lang="en-US" sz="1200" kern="1200"/>
        </a:p>
      </dsp:txBody>
      <dsp:txXfrm>
        <a:off x="0" y="791359"/>
        <a:ext cx="6900512" cy="263561"/>
      </dsp:txXfrm>
    </dsp:sp>
    <dsp:sp modelId="{43CCDB48-CC1C-48BE-8D31-060C23A0C8D8}">
      <dsp:nvSpPr>
        <dsp:cNvPr id="0" name=""/>
        <dsp:cNvSpPr/>
      </dsp:nvSpPr>
      <dsp:spPr>
        <a:xfrm>
          <a:off x="0" y="1054921"/>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4262B7-9C7A-4FC5-9C01-7EE38B4D20B8}">
      <dsp:nvSpPr>
        <dsp:cNvPr id="0" name=""/>
        <dsp:cNvSpPr/>
      </dsp:nvSpPr>
      <dsp:spPr>
        <a:xfrm>
          <a:off x="0" y="1054921"/>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June 2: Children and Adolescent Fun Day </a:t>
          </a:r>
          <a:endParaRPr lang="en-US" sz="1200" kern="1200"/>
        </a:p>
      </dsp:txBody>
      <dsp:txXfrm>
        <a:off x="0" y="1054921"/>
        <a:ext cx="6900512" cy="263561"/>
      </dsp:txXfrm>
    </dsp:sp>
    <dsp:sp modelId="{4A39B592-6A40-428D-977C-67A5E26066AD}">
      <dsp:nvSpPr>
        <dsp:cNvPr id="0" name=""/>
        <dsp:cNvSpPr/>
      </dsp:nvSpPr>
      <dsp:spPr>
        <a:xfrm>
          <a:off x="0" y="1318482"/>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DEDD5C-3CAA-4F67-8D85-EFEE7CDFDE62}">
      <dsp:nvSpPr>
        <dsp:cNvPr id="0" name=""/>
        <dsp:cNvSpPr/>
      </dsp:nvSpPr>
      <dsp:spPr>
        <a:xfrm>
          <a:off x="0" y="1318482"/>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June 1-30: I WILL Go Mentorship Month (IAD)</a:t>
          </a:r>
        </a:p>
      </dsp:txBody>
      <dsp:txXfrm>
        <a:off x="0" y="1318482"/>
        <a:ext cx="6900512" cy="263561"/>
      </dsp:txXfrm>
    </dsp:sp>
    <dsp:sp modelId="{84B8B8A8-D18E-4190-B295-54590DDF3B0D}">
      <dsp:nvSpPr>
        <dsp:cNvPr id="0" name=""/>
        <dsp:cNvSpPr/>
      </dsp:nvSpPr>
      <dsp:spPr>
        <a:xfrm>
          <a:off x="0" y="1582044"/>
          <a:ext cx="6900512" cy="0"/>
        </a:xfrm>
        <a:prstGeom prst="line">
          <a:avLst/>
        </a:prstGeom>
        <a:solidFill>
          <a:schemeClr val="accent2">
            <a:hueOff val="-436609"/>
            <a:satOff val="-25178"/>
            <a:lumOff val="2588"/>
            <a:alphaOff val="0"/>
          </a:schemeClr>
        </a:solidFill>
        <a:ln w="12700" cap="flat" cmpd="sng" algn="ctr">
          <a:solidFill>
            <a:schemeClr val="accent2">
              <a:hueOff val="-436609"/>
              <a:satOff val="-25178"/>
              <a:lumOff val="2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E45A9-97DC-4F33-BA24-D6EF06ACE87B}">
      <dsp:nvSpPr>
        <dsp:cNvPr id="0" name=""/>
        <dsp:cNvSpPr/>
      </dsp:nvSpPr>
      <dsp:spPr>
        <a:xfrm>
          <a:off x="0" y="1582044"/>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June 8: Master Guide Day </a:t>
          </a:r>
          <a:endParaRPr lang="en-US" sz="1200" kern="1200"/>
        </a:p>
      </dsp:txBody>
      <dsp:txXfrm>
        <a:off x="0" y="1582044"/>
        <a:ext cx="6900512" cy="263561"/>
      </dsp:txXfrm>
    </dsp:sp>
    <dsp:sp modelId="{038F88FF-71F1-4A6F-85DE-FCE68BB99DDC}">
      <dsp:nvSpPr>
        <dsp:cNvPr id="0" name=""/>
        <dsp:cNvSpPr/>
      </dsp:nvSpPr>
      <dsp:spPr>
        <a:xfrm>
          <a:off x="0" y="1845605"/>
          <a:ext cx="6900512" cy="0"/>
        </a:xfrm>
        <a:prstGeom prst="line">
          <a:avLst/>
        </a:prstGeom>
        <a:solidFill>
          <a:schemeClr val="accent2">
            <a:hueOff val="-509377"/>
            <a:satOff val="-29375"/>
            <a:lumOff val="3020"/>
            <a:alphaOff val="0"/>
          </a:schemeClr>
        </a:solidFill>
        <a:ln w="12700" cap="flat" cmpd="sng" algn="ctr">
          <a:solidFill>
            <a:schemeClr val="accent2">
              <a:hueOff val="-509377"/>
              <a:satOff val="-29375"/>
              <a:lumOff val="3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658EE-D6D8-4910-B776-E5A95403BAD9}">
      <dsp:nvSpPr>
        <dsp:cNvPr id="0" name=""/>
        <dsp:cNvSpPr/>
      </dsp:nvSpPr>
      <dsp:spPr>
        <a:xfrm>
          <a:off x="0" y="1845605"/>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June 29: HYPERLINK (JAMU)</a:t>
          </a:r>
        </a:p>
      </dsp:txBody>
      <dsp:txXfrm>
        <a:off x="0" y="1845605"/>
        <a:ext cx="6900512" cy="263561"/>
      </dsp:txXfrm>
    </dsp:sp>
    <dsp:sp modelId="{AA96FFD8-CB17-49D9-897D-1D49AB1E375C}">
      <dsp:nvSpPr>
        <dsp:cNvPr id="0" name=""/>
        <dsp:cNvSpPr/>
      </dsp:nvSpPr>
      <dsp:spPr>
        <a:xfrm>
          <a:off x="0" y="2109166"/>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CBCB04-1B43-4B35-A8C9-EDE14E80AB2A}">
      <dsp:nvSpPr>
        <dsp:cNvPr id="0" name=""/>
        <dsp:cNvSpPr/>
      </dsp:nvSpPr>
      <dsp:spPr>
        <a:xfrm>
          <a:off x="0" y="2109166"/>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June 22: World PCM Day (GC)</a:t>
          </a:r>
        </a:p>
      </dsp:txBody>
      <dsp:txXfrm>
        <a:off x="0" y="2109166"/>
        <a:ext cx="6900512" cy="263561"/>
      </dsp:txXfrm>
    </dsp:sp>
    <dsp:sp modelId="{A5EA0696-B541-4A93-AF4D-CD7B5C4D6165}">
      <dsp:nvSpPr>
        <dsp:cNvPr id="0" name=""/>
        <dsp:cNvSpPr/>
      </dsp:nvSpPr>
      <dsp:spPr>
        <a:xfrm>
          <a:off x="0" y="2372728"/>
          <a:ext cx="6900512" cy="0"/>
        </a:xfrm>
        <a:prstGeom prst="line">
          <a:avLst/>
        </a:prstGeom>
        <a:solidFill>
          <a:schemeClr val="accent2">
            <a:hueOff val="-654913"/>
            <a:satOff val="-37768"/>
            <a:lumOff val="3883"/>
            <a:alphaOff val="0"/>
          </a:schemeClr>
        </a:solidFill>
        <a:ln w="12700" cap="flat" cmpd="sng" algn="ctr">
          <a:solidFill>
            <a:schemeClr val="accent2">
              <a:hueOff val="-654913"/>
              <a:satOff val="-37768"/>
              <a:lumOff val="3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F5C23-26DC-4313-8B60-793F38A5F888}">
      <dsp:nvSpPr>
        <dsp:cNvPr id="0" name=""/>
        <dsp:cNvSpPr/>
      </dsp:nvSpPr>
      <dsp:spPr>
        <a:xfrm>
          <a:off x="0" y="2372728"/>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July 1-31: Youth Evangelism Exchange and Impact (JAMU)</a:t>
          </a:r>
        </a:p>
      </dsp:txBody>
      <dsp:txXfrm>
        <a:off x="0" y="2372728"/>
        <a:ext cx="6900512" cy="263561"/>
      </dsp:txXfrm>
    </dsp:sp>
    <dsp:sp modelId="{30B1781B-74ED-4845-AD4E-779420454F73}">
      <dsp:nvSpPr>
        <dsp:cNvPr id="0" name=""/>
        <dsp:cNvSpPr/>
      </dsp:nvSpPr>
      <dsp:spPr>
        <a:xfrm>
          <a:off x="0" y="2636289"/>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FA9C2C-BA05-43C0-BE46-41F731BD139E}">
      <dsp:nvSpPr>
        <dsp:cNvPr id="0" name=""/>
        <dsp:cNvSpPr/>
      </dsp:nvSpPr>
      <dsp:spPr>
        <a:xfrm>
          <a:off x="0" y="2636289"/>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July 13: Adventist Youth Society (IAD)</a:t>
          </a:r>
        </a:p>
      </dsp:txBody>
      <dsp:txXfrm>
        <a:off x="0" y="2636289"/>
        <a:ext cx="6900512" cy="263561"/>
      </dsp:txXfrm>
    </dsp:sp>
    <dsp:sp modelId="{BBE2F84E-DD24-44B8-B175-A9F7DB2F4D4E}">
      <dsp:nvSpPr>
        <dsp:cNvPr id="0" name=""/>
        <dsp:cNvSpPr/>
      </dsp:nvSpPr>
      <dsp:spPr>
        <a:xfrm>
          <a:off x="0" y="2899851"/>
          <a:ext cx="6900512" cy="0"/>
        </a:xfrm>
        <a:prstGeom prst="line">
          <a:avLst/>
        </a:prstGeom>
        <a:solidFill>
          <a:schemeClr val="accent2">
            <a:hueOff val="-800450"/>
            <a:satOff val="-46160"/>
            <a:lumOff val="4745"/>
            <a:alphaOff val="0"/>
          </a:schemeClr>
        </a:solidFill>
        <a:ln w="12700" cap="flat" cmpd="sng" algn="ctr">
          <a:solidFill>
            <a:schemeClr val="accent2">
              <a:hueOff val="-800450"/>
              <a:satOff val="-46160"/>
              <a:lumOff val="4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D5F89-17A3-44A2-829E-C716365F26AD}">
      <dsp:nvSpPr>
        <dsp:cNvPr id="0" name=""/>
        <dsp:cNvSpPr/>
      </dsp:nvSpPr>
      <dsp:spPr>
        <a:xfrm>
          <a:off x="0" y="2899851"/>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July 16 – August 6: CENCONYOUCA Summer Camp</a:t>
          </a:r>
          <a:endParaRPr lang="en-US" sz="1200" kern="1200"/>
        </a:p>
      </dsp:txBody>
      <dsp:txXfrm>
        <a:off x="0" y="2899851"/>
        <a:ext cx="6900512" cy="263561"/>
      </dsp:txXfrm>
    </dsp:sp>
    <dsp:sp modelId="{7B114B77-A273-4D74-B0D0-AEEE300BE7BA}">
      <dsp:nvSpPr>
        <dsp:cNvPr id="0" name=""/>
        <dsp:cNvSpPr/>
      </dsp:nvSpPr>
      <dsp:spPr>
        <a:xfrm>
          <a:off x="0" y="3163412"/>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FE69F3-1CCE-4E86-9086-5D83941C3CEA}">
      <dsp:nvSpPr>
        <dsp:cNvPr id="0" name=""/>
        <dsp:cNvSpPr/>
      </dsp:nvSpPr>
      <dsp:spPr>
        <a:xfrm>
          <a:off x="0" y="3163412"/>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July 20: Children Sabbath (GC)</a:t>
          </a:r>
        </a:p>
      </dsp:txBody>
      <dsp:txXfrm>
        <a:off x="0" y="3163412"/>
        <a:ext cx="6900512" cy="263561"/>
      </dsp:txXfrm>
    </dsp:sp>
    <dsp:sp modelId="{72C37080-4A7A-4880-A433-97C6D78B3EC8}">
      <dsp:nvSpPr>
        <dsp:cNvPr id="0" name=""/>
        <dsp:cNvSpPr/>
      </dsp:nvSpPr>
      <dsp:spPr>
        <a:xfrm>
          <a:off x="0" y="3426974"/>
          <a:ext cx="6900512" cy="0"/>
        </a:xfrm>
        <a:prstGeom prst="line">
          <a:avLst/>
        </a:prstGeom>
        <a:solidFill>
          <a:schemeClr val="accent2">
            <a:hueOff val="-945986"/>
            <a:satOff val="-54553"/>
            <a:lumOff val="5608"/>
            <a:alphaOff val="0"/>
          </a:schemeClr>
        </a:solidFill>
        <a:ln w="12700" cap="flat" cmpd="sng" algn="ctr">
          <a:solidFill>
            <a:schemeClr val="accent2">
              <a:hueOff val="-945986"/>
              <a:satOff val="-54553"/>
              <a:lumOff val="5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D6262-9DD3-4351-81BD-D2F603C46D7A}">
      <dsp:nvSpPr>
        <dsp:cNvPr id="0" name=""/>
        <dsp:cNvSpPr/>
      </dsp:nvSpPr>
      <dsp:spPr>
        <a:xfrm>
          <a:off x="0" y="3426974"/>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July 27: Virtual Program for Teenagers (IAD)</a:t>
          </a:r>
        </a:p>
      </dsp:txBody>
      <dsp:txXfrm>
        <a:off x="0" y="3426974"/>
        <a:ext cx="6900512" cy="263561"/>
      </dsp:txXfrm>
    </dsp:sp>
    <dsp:sp modelId="{74A8C90C-727B-4DA1-BF92-E5497D12ABFB}">
      <dsp:nvSpPr>
        <dsp:cNvPr id="0" name=""/>
        <dsp:cNvSpPr/>
      </dsp:nvSpPr>
      <dsp:spPr>
        <a:xfrm>
          <a:off x="0" y="3690535"/>
          <a:ext cx="6900512" cy="0"/>
        </a:xfrm>
        <a:prstGeom prst="line">
          <a:avLst/>
        </a:prstGeom>
        <a:solidFill>
          <a:schemeClr val="accent2">
            <a:hueOff val="-1018754"/>
            <a:satOff val="-58750"/>
            <a:lumOff val="6040"/>
            <a:alphaOff val="0"/>
          </a:schemeClr>
        </a:solidFill>
        <a:ln w="12700" cap="flat" cmpd="sng" algn="ctr">
          <a:solidFill>
            <a:schemeClr val="accent2">
              <a:hueOff val="-1018754"/>
              <a:satOff val="-58750"/>
              <a:lumOff val="6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9FFBCC-4647-4425-8CFD-427EDCF1CE7F}">
      <dsp:nvSpPr>
        <dsp:cNvPr id="0" name=""/>
        <dsp:cNvSpPr/>
      </dsp:nvSpPr>
      <dsp:spPr>
        <a:xfrm>
          <a:off x="0" y="3690535"/>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July 28: Creative Arts Festival &amp; HYPERLINK (JAMU)</a:t>
          </a:r>
        </a:p>
      </dsp:txBody>
      <dsp:txXfrm>
        <a:off x="0" y="3690535"/>
        <a:ext cx="6900512" cy="263561"/>
      </dsp:txXfrm>
    </dsp:sp>
    <dsp:sp modelId="{72FC741C-95E2-4FAB-80DB-E6A47D7536DF}">
      <dsp:nvSpPr>
        <dsp:cNvPr id="0" name=""/>
        <dsp:cNvSpPr/>
      </dsp:nvSpPr>
      <dsp:spPr>
        <a:xfrm>
          <a:off x="0" y="3954096"/>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6EE3A-F262-4D39-8725-66B4F141D109}">
      <dsp:nvSpPr>
        <dsp:cNvPr id="0" name=""/>
        <dsp:cNvSpPr/>
      </dsp:nvSpPr>
      <dsp:spPr>
        <a:xfrm>
          <a:off x="0" y="3954096"/>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August 1-31: Vacation Bible School </a:t>
          </a:r>
          <a:endParaRPr lang="en-US" sz="1200" kern="1200"/>
        </a:p>
      </dsp:txBody>
      <dsp:txXfrm>
        <a:off x="0" y="3954096"/>
        <a:ext cx="6900512" cy="263561"/>
      </dsp:txXfrm>
    </dsp:sp>
    <dsp:sp modelId="{3A17A27B-3DB7-421E-BE17-9E880A1AE09F}">
      <dsp:nvSpPr>
        <dsp:cNvPr id="0" name=""/>
        <dsp:cNvSpPr/>
      </dsp:nvSpPr>
      <dsp:spPr>
        <a:xfrm>
          <a:off x="0" y="4217658"/>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FBE59-6C51-46F8-81B4-E16536C3300B}">
      <dsp:nvSpPr>
        <dsp:cNvPr id="0" name=""/>
        <dsp:cNvSpPr/>
      </dsp:nvSpPr>
      <dsp:spPr>
        <a:xfrm>
          <a:off x="0" y="4217658"/>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August 5-11: International Pathfinder Camporee (GC)</a:t>
          </a:r>
        </a:p>
      </dsp:txBody>
      <dsp:txXfrm>
        <a:off x="0" y="4217658"/>
        <a:ext cx="6900512" cy="263561"/>
      </dsp:txXfrm>
    </dsp:sp>
    <dsp:sp modelId="{A1FDE1BB-9910-42F6-AE11-740879CE7807}">
      <dsp:nvSpPr>
        <dsp:cNvPr id="0" name=""/>
        <dsp:cNvSpPr/>
      </dsp:nvSpPr>
      <dsp:spPr>
        <a:xfrm>
          <a:off x="0" y="4481219"/>
          <a:ext cx="6900512" cy="0"/>
        </a:xfrm>
        <a:prstGeom prst="line">
          <a:avLst/>
        </a:prstGeom>
        <a:solidFill>
          <a:schemeClr val="accent2">
            <a:hueOff val="-1237059"/>
            <a:satOff val="-71339"/>
            <a:lumOff val="7334"/>
            <a:alphaOff val="0"/>
          </a:schemeClr>
        </a:solidFill>
        <a:ln w="12700" cap="flat" cmpd="sng" algn="ctr">
          <a:solidFill>
            <a:schemeClr val="accent2">
              <a:hueOff val="-1237059"/>
              <a:satOff val="-71339"/>
              <a:lumOff val="73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6BED6-EE49-4554-8873-9307F6DE9CCE}">
      <dsp:nvSpPr>
        <dsp:cNvPr id="0" name=""/>
        <dsp:cNvSpPr/>
      </dsp:nvSpPr>
      <dsp:spPr>
        <a:xfrm>
          <a:off x="0" y="4481219"/>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August 17: Youth Day (Conference Wide) </a:t>
          </a:r>
          <a:endParaRPr lang="en-US" sz="1200" kern="1200"/>
        </a:p>
      </dsp:txBody>
      <dsp:txXfrm>
        <a:off x="0" y="4481219"/>
        <a:ext cx="6900512" cy="263561"/>
      </dsp:txXfrm>
    </dsp:sp>
    <dsp:sp modelId="{27139010-536F-4ACD-8919-CFD0F54443E7}">
      <dsp:nvSpPr>
        <dsp:cNvPr id="0" name=""/>
        <dsp:cNvSpPr/>
      </dsp:nvSpPr>
      <dsp:spPr>
        <a:xfrm>
          <a:off x="0" y="4744781"/>
          <a:ext cx="6900512" cy="0"/>
        </a:xfrm>
        <a:prstGeom prst="line">
          <a:avLst/>
        </a:prstGeom>
        <a:solidFill>
          <a:schemeClr val="accent2">
            <a:hueOff val="-1309827"/>
            <a:satOff val="-75535"/>
            <a:lumOff val="7765"/>
            <a:alphaOff val="0"/>
          </a:schemeClr>
        </a:solidFill>
        <a:ln w="12700" cap="flat" cmpd="sng" algn="ctr">
          <a:solidFill>
            <a:schemeClr val="accent2">
              <a:hueOff val="-1309827"/>
              <a:satOff val="-75535"/>
              <a:lumOff val="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9FE4F8-0F36-442A-941F-C5AF947E5EBF}">
      <dsp:nvSpPr>
        <dsp:cNvPr id="0" name=""/>
        <dsp:cNvSpPr/>
      </dsp:nvSpPr>
      <dsp:spPr>
        <a:xfrm>
          <a:off x="0" y="4744781"/>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August 18: CJC Sports Day </a:t>
          </a:r>
          <a:endParaRPr lang="en-US" sz="1200" kern="1200"/>
        </a:p>
      </dsp:txBody>
      <dsp:txXfrm>
        <a:off x="0" y="4744781"/>
        <a:ext cx="6900512" cy="263561"/>
      </dsp:txXfrm>
    </dsp:sp>
    <dsp:sp modelId="{3E0B6E92-D511-425B-B094-26BCDE0B0382}">
      <dsp:nvSpPr>
        <dsp:cNvPr id="0" name=""/>
        <dsp:cNvSpPr/>
      </dsp:nvSpPr>
      <dsp:spPr>
        <a:xfrm>
          <a:off x="0" y="5008342"/>
          <a:ext cx="6900512" cy="0"/>
        </a:xfrm>
        <a:prstGeom prst="line">
          <a:avLst/>
        </a:prstGeom>
        <a:solidFill>
          <a:schemeClr val="accent2">
            <a:hueOff val="-1382595"/>
            <a:satOff val="-79732"/>
            <a:lumOff val="8197"/>
            <a:alphaOff val="0"/>
          </a:schemeClr>
        </a:solidFill>
        <a:ln w="12700" cap="flat" cmpd="sng" algn="ctr">
          <a:solidFill>
            <a:schemeClr val="accent2">
              <a:hueOff val="-1382595"/>
              <a:satOff val="-79732"/>
              <a:lumOff val="81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B163A-AF64-4087-B170-C7DC2262C52E}">
      <dsp:nvSpPr>
        <dsp:cNvPr id="0" name=""/>
        <dsp:cNvSpPr/>
      </dsp:nvSpPr>
      <dsp:spPr>
        <a:xfrm>
          <a:off x="0" y="5008342"/>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August 24: CJC Bible Connections Finals</a:t>
          </a:r>
          <a:endParaRPr lang="en-US" sz="1200" kern="1200"/>
        </a:p>
      </dsp:txBody>
      <dsp:txXfrm>
        <a:off x="0" y="5008342"/>
        <a:ext cx="6900512" cy="263561"/>
      </dsp:txXfrm>
    </dsp:sp>
    <dsp:sp modelId="{73F1A471-46E2-4FF9-A371-40DA23785EF6}">
      <dsp:nvSpPr>
        <dsp:cNvPr id="0" name=""/>
        <dsp:cNvSpPr/>
      </dsp:nvSpPr>
      <dsp:spPr>
        <a:xfrm>
          <a:off x="0" y="5271903"/>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1B514-89D6-4C36-893D-6E1D7AA7266D}">
      <dsp:nvSpPr>
        <dsp:cNvPr id="0" name=""/>
        <dsp:cNvSpPr/>
      </dsp:nvSpPr>
      <dsp:spPr>
        <a:xfrm>
          <a:off x="0" y="5271903"/>
          <a:ext cx="6900512" cy="2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August 31: Bible Connection Finals &amp; HYPERLINK (JAMU)</a:t>
          </a:r>
        </a:p>
      </dsp:txBody>
      <dsp:txXfrm>
        <a:off x="0" y="5271903"/>
        <a:ext cx="6900512" cy="2635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28BD-E8B4-4F1F-944C-E19BFE5E9C44}">
      <dsp:nvSpPr>
        <dsp:cNvPr id="0" name=""/>
        <dsp:cNvSpPr/>
      </dsp:nvSpPr>
      <dsp:spPr>
        <a:xfrm>
          <a:off x="0" y="1055925"/>
          <a:ext cx="10353761"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t>“For The Love of Christ Compels Us”</a:t>
          </a:r>
          <a:endParaRPr lang="en-US" sz="3500" kern="1200"/>
        </a:p>
      </dsp:txBody>
      <dsp:txXfrm>
        <a:off x="40980" y="1096905"/>
        <a:ext cx="10271801" cy="757514"/>
      </dsp:txXfrm>
    </dsp:sp>
    <dsp:sp modelId="{8EE32485-930C-4B86-8379-7BD59051A38D}">
      <dsp:nvSpPr>
        <dsp:cNvPr id="0" name=""/>
        <dsp:cNvSpPr/>
      </dsp:nvSpPr>
      <dsp:spPr>
        <a:xfrm>
          <a:off x="0" y="1996200"/>
          <a:ext cx="10353761"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t>“We are Servants of God and Friends to man”</a:t>
          </a:r>
          <a:endParaRPr lang="en-US" sz="3500" kern="1200"/>
        </a:p>
      </dsp:txBody>
      <dsp:txXfrm>
        <a:off x="40980" y="2037180"/>
        <a:ext cx="10271801" cy="757514"/>
      </dsp:txXfrm>
    </dsp:sp>
    <dsp:sp modelId="{7620E792-A0CF-4A7B-821B-991A7EB92849}">
      <dsp:nvSpPr>
        <dsp:cNvPr id="0" name=""/>
        <dsp:cNvSpPr/>
      </dsp:nvSpPr>
      <dsp:spPr>
        <a:xfrm>
          <a:off x="0" y="2936474"/>
          <a:ext cx="10353761"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t>“Because Jesus Loves Us, We can Always Do Our Best”</a:t>
          </a:r>
          <a:endParaRPr lang="en-US" sz="3500" kern="1200"/>
        </a:p>
      </dsp:txBody>
      <dsp:txXfrm>
        <a:off x="40980" y="2977454"/>
        <a:ext cx="10271801" cy="757514"/>
      </dsp:txXfrm>
    </dsp:sp>
    <dsp:sp modelId="{68C9969B-BC59-47B8-9863-1D9069394A82}">
      <dsp:nvSpPr>
        <dsp:cNvPr id="0" name=""/>
        <dsp:cNvSpPr/>
      </dsp:nvSpPr>
      <dsp:spPr>
        <a:xfrm>
          <a:off x="0" y="3876750"/>
          <a:ext cx="10353761"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t>“Onward to the Prize Before Us”</a:t>
          </a:r>
          <a:endParaRPr lang="en-US" sz="3500" kern="1200"/>
        </a:p>
      </dsp:txBody>
      <dsp:txXfrm>
        <a:off x="40980" y="3917730"/>
        <a:ext cx="10271801" cy="7575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EA1E9-2CBB-4693-9813-C60248D50F5C}"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A7674-4610-44A2-B513-737F9582BB33}" type="slidenum">
              <a:rPr lang="en-US" smtClean="0"/>
              <a:t>‹#›</a:t>
            </a:fld>
            <a:endParaRPr lang="en-US"/>
          </a:p>
        </p:txBody>
      </p:sp>
    </p:spTree>
    <p:extLst>
      <p:ext uri="{BB962C8B-B14F-4D97-AF65-F5344CB8AC3E}">
        <p14:creationId xmlns:p14="http://schemas.microsoft.com/office/powerpoint/2010/main" val="212705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Day everyone it is a </a:t>
            </a:r>
            <a:r>
              <a:rPr lang="en-US" err="1"/>
              <a:t>previallge</a:t>
            </a:r>
            <a:r>
              <a:rPr lang="en-US"/>
              <a:t> to share a presentation on behalf of the Youth Ministries Department of Central Jamaica </a:t>
            </a:r>
            <a:r>
              <a:rPr lang="en-US" err="1"/>
              <a:t>Confernce</a:t>
            </a:r>
            <a:r>
              <a:rPr lang="en-US"/>
              <a:t> </a:t>
            </a:r>
          </a:p>
          <a:p>
            <a:r>
              <a:rPr lang="en-US"/>
              <a:t>Once again I am Grateful to the Lord for His leading in our lives to this very day, and I am humbled for the opportunity to serve  our great conference </a:t>
            </a:r>
          </a:p>
          <a:p>
            <a:r>
              <a:rPr lang="en-US"/>
              <a:t>I am grateful for the Exemplary Leadership of my Predecessor Pastor Kevan Barnaby, </a:t>
            </a:r>
          </a:p>
          <a:p>
            <a:r>
              <a:rPr lang="en-US"/>
              <a:t>May God continue to bless and prosper him and his family along their future endeavors. I crave your prayers on their behalf. </a:t>
            </a:r>
          </a:p>
          <a:p>
            <a:endParaRPr lang="en-US"/>
          </a:p>
          <a:p>
            <a:endParaRPr lang="en-US"/>
          </a:p>
        </p:txBody>
      </p:sp>
      <p:sp>
        <p:nvSpPr>
          <p:cNvPr id="4" name="Slide Number Placeholder 3"/>
          <p:cNvSpPr>
            <a:spLocks noGrp="1"/>
          </p:cNvSpPr>
          <p:nvPr>
            <p:ph type="sldNum" sz="quarter" idx="5"/>
          </p:nvPr>
        </p:nvSpPr>
        <p:spPr/>
        <p:txBody>
          <a:bodyPr/>
          <a:lstStyle/>
          <a:p>
            <a:fld id="{1A2A7674-4610-44A2-B513-737F9582BB33}" type="slidenum">
              <a:rPr lang="en-US" smtClean="0"/>
              <a:t>2</a:t>
            </a:fld>
            <a:endParaRPr lang="en-US"/>
          </a:p>
        </p:txBody>
      </p:sp>
    </p:spTree>
    <p:extLst>
      <p:ext uri="{BB962C8B-B14F-4D97-AF65-F5344CB8AC3E}">
        <p14:creationId xmlns:p14="http://schemas.microsoft.com/office/powerpoint/2010/main" val="143011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A7674-4610-44A2-B513-737F9582BB33}" type="slidenum">
              <a:rPr lang="en-US" smtClean="0"/>
              <a:t>3</a:t>
            </a:fld>
            <a:endParaRPr lang="en-US"/>
          </a:p>
        </p:txBody>
      </p:sp>
    </p:spTree>
    <p:extLst>
      <p:ext uri="{BB962C8B-B14F-4D97-AF65-F5344CB8AC3E}">
        <p14:creationId xmlns:p14="http://schemas.microsoft.com/office/powerpoint/2010/main" val="395400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(Get back to foundational youth ministry </a:t>
            </a:r>
            <a:r>
              <a:rPr lang="en-US" sz="1200" err="1"/>
              <a:t>eg.</a:t>
            </a:r>
            <a:r>
              <a:rPr lang="en-US" sz="1200"/>
              <a:t> Morning Watch, bands, drum and drill crops </a:t>
            </a:r>
            <a:r>
              <a:rPr lang="en-US" sz="1200" err="1"/>
              <a:t>etc</a:t>
            </a:r>
            <a:r>
              <a:rPr lang="en-US" sz="1200"/>
              <a:t>)</a:t>
            </a:r>
            <a:endParaRPr lang="en-US"/>
          </a:p>
        </p:txBody>
      </p:sp>
      <p:sp>
        <p:nvSpPr>
          <p:cNvPr id="4" name="Slide Number Placeholder 3"/>
          <p:cNvSpPr>
            <a:spLocks noGrp="1"/>
          </p:cNvSpPr>
          <p:nvPr>
            <p:ph type="sldNum" sz="quarter" idx="5"/>
          </p:nvPr>
        </p:nvSpPr>
        <p:spPr/>
        <p:txBody>
          <a:bodyPr/>
          <a:lstStyle/>
          <a:p>
            <a:fld id="{1A2A7674-4610-44A2-B513-737F9582BB33}" type="slidenum">
              <a:rPr lang="en-US" smtClean="0"/>
              <a:t>8</a:t>
            </a:fld>
            <a:endParaRPr lang="en-US"/>
          </a:p>
        </p:txBody>
      </p:sp>
    </p:spTree>
    <p:extLst>
      <p:ext uri="{BB962C8B-B14F-4D97-AF65-F5344CB8AC3E}">
        <p14:creationId xmlns:p14="http://schemas.microsoft.com/office/powerpoint/2010/main" val="279153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A7674-4610-44A2-B513-737F9582BB33}" type="slidenum">
              <a:rPr lang="en-US" smtClean="0"/>
              <a:t>10</a:t>
            </a:fld>
            <a:endParaRPr lang="en-US"/>
          </a:p>
        </p:txBody>
      </p:sp>
    </p:spTree>
    <p:extLst>
      <p:ext uri="{BB962C8B-B14F-4D97-AF65-F5344CB8AC3E}">
        <p14:creationId xmlns:p14="http://schemas.microsoft.com/office/powerpoint/2010/main" val="255236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683D-853F-4B8E-1A8B-818DEA225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711524-FA12-77EE-5639-A4E1ADC3A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64DEC-CDFE-4161-A951-5BA40F79F31B}"/>
              </a:ext>
            </a:extLst>
          </p:cNvPr>
          <p:cNvSpPr>
            <a:spLocks noGrp="1"/>
          </p:cNvSpPr>
          <p:nvPr>
            <p:ph type="dt" sz="half" idx="10"/>
          </p:nvPr>
        </p:nvSpPr>
        <p:spPr/>
        <p:txBody>
          <a:bodyPr/>
          <a:lstStyle/>
          <a:p>
            <a:fld id="{19E5ED9B-6498-44CF-88D5-943369970217}" type="datetimeFigureOut">
              <a:rPr lang="en-US" smtClean="0"/>
              <a:t>1/8/2024</a:t>
            </a:fld>
            <a:endParaRPr lang="en-US"/>
          </a:p>
        </p:txBody>
      </p:sp>
      <p:sp>
        <p:nvSpPr>
          <p:cNvPr id="5" name="Footer Placeholder 4">
            <a:extLst>
              <a:ext uri="{FF2B5EF4-FFF2-40B4-BE49-F238E27FC236}">
                <a16:creationId xmlns:a16="http://schemas.microsoft.com/office/drawing/2014/main" id="{875DECAE-9D2B-76A0-4CDA-527467DD5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76E66-50D8-63DD-36EC-288F386A75D3}"/>
              </a:ext>
            </a:extLst>
          </p:cNvPr>
          <p:cNvSpPr>
            <a:spLocks noGrp="1"/>
          </p:cNvSpPr>
          <p:nvPr>
            <p:ph type="sldNum" sz="quarter" idx="12"/>
          </p:nvPr>
        </p:nvSpPr>
        <p:spPr/>
        <p:txBody>
          <a:bodyPr/>
          <a:lstStyle/>
          <a:p>
            <a:fld id="{288EB8D6-6D5B-447E-8028-C14901CAB5EE}" type="slidenum">
              <a:rPr lang="en-US" smtClean="0"/>
              <a:t>‹#›</a:t>
            </a:fld>
            <a:endParaRPr lang="en-US"/>
          </a:p>
        </p:txBody>
      </p:sp>
    </p:spTree>
    <p:extLst>
      <p:ext uri="{BB962C8B-B14F-4D97-AF65-F5344CB8AC3E}">
        <p14:creationId xmlns:p14="http://schemas.microsoft.com/office/powerpoint/2010/main" val="717837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05955-7224-35BD-89AC-32B975ABCD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CB4395-0281-A9DE-087F-51209616BB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4A1F2-C874-28A2-08E1-DB49FD1F5D88}"/>
              </a:ext>
            </a:extLst>
          </p:cNvPr>
          <p:cNvSpPr>
            <a:spLocks noGrp="1"/>
          </p:cNvSpPr>
          <p:nvPr>
            <p:ph type="dt" sz="half" idx="10"/>
          </p:nvPr>
        </p:nvSpPr>
        <p:spPr/>
        <p:txBody>
          <a:bodyPr/>
          <a:lstStyle/>
          <a:p>
            <a:fld id="{19E5ED9B-6498-44CF-88D5-943369970217}" type="datetimeFigureOut">
              <a:rPr lang="en-US" smtClean="0"/>
              <a:t>1/8/2024</a:t>
            </a:fld>
            <a:endParaRPr lang="en-US"/>
          </a:p>
        </p:txBody>
      </p:sp>
      <p:sp>
        <p:nvSpPr>
          <p:cNvPr id="5" name="Footer Placeholder 4">
            <a:extLst>
              <a:ext uri="{FF2B5EF4-FFF2-40B4-BE49-F238E27FC236}">
                <a16:creationId xmlns:a16="http://schemas.microsoft.com/office/drawing/2014/main" id="{F3466D9E-475C-EA9A-859E-9169C2CDF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04A87-7157-C497-837A-3EE098750235}"/>
              </a:ext>
            </a:extLst>
          </p:cNvPr>
          <p:cNvSpPr>
            <a:spLocks noGrp="1"/>
          </p:cNvSpPr>
          <p:nvPr>
            <p:ph type="sldNum" sz="quarter" idx="12"/>
          </p:nvPr>
        </p:nvSpPr>
        <p:spPr/>
        <p:txBody>
          <a:bodyPr/>
          <a:lstStyle/>
          <a:p>
            <a:fld id="{288EB8D6-6D5B-447E-8028-C14901CAB5EE}" type="slidenum">
              <a:rPr lang="en-US" smtClean="0"/>
              <a:t>‹#›</a:t>
            </a:fld>
            <a:endParaRPr lang="en-US"/>
          </a:p>
        </p:txBody>
      </p:sp>
    </p:spTree>
    <p:extLst>
      <p:ext uri="{BB962C8B-B14F-4D97-AF65-F5344CB8AC3E}">
        <p14:creationId xmlns:p14="http://schemas.microsoft.com/office/powerpoint/2010/main" val="242263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FDB3A-4D92-CEBF-B55A-46BBB41EDE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597189-3376-7ACB-CC3F-3FEDDA9734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B66EF-A551-03E2-9B1C-DF11102E95CE}"/>
              </a:ext>
            </a:extLst>
          </p:cNvPr>
          <p:cNvSpPr>
            <a:spLocks noGrp="1"/>
          </p:cNvSpPr>
          <p:nvPr>
            <p:ph type="dt" sz="half" idx="10"/>
          </p:nvPr>
        </p:nvSpPr>
        <p:spPr/>
        <p:txBody>
          <a:bodyPr/>
          <a:lstStyle/>
          <a:p>
            <a:fld id="{19E5ED9B-6498-44CF-88D5-943369970217}" type="datetimeFigureOut">
              <a:rPr lang="en-US" smtClean="0"/>
              <a:t>1/8/2024</a:t>
            </a:fld>
            <a:endParaRPr lang="en-US"/>
          </a:p>
        </p:txBody>
      </p:sp>
      <p:sp>
        <p:nvSpPr>
          <p:cNvPr id="5" name="Footer Placeholder 4">
            <a:extLst>
              <a:ext uri="{FF2B5EF4-FFF2-40B4-BE49-F238E27FC236}">
                <a16:creationId xmlns:a16="http://schemas.microsoft.com/office/drawing/2014/main" id="{0C7A66EE-5D88-B5A7-ED59-9E20447B1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1D1A9-19B4-55D4-379F-789C10853FDB}"/>
              </a:ext>
            </a:extLst>
          </p:cNvPr>
          <p:cNvSpPr>
            <a:spLocks noGrp="1"/>
          </p:cNvSpPr>
          <p:nvPr>
            <p:ph type="sldNum" sz="quarter" idx="12"/>
          </p:nvPr>
        </p:nvSpPr>
        <p:spPr/>
        <p:txBody>
          <a:bodyPr/>
          <a:lstStyle/>
          <a:p>
            <a:fld id="{288EB8D6-6D5B-447E-8028-C14901CAB5EE}" type="slidenum">
              <a:rPr lang="en-US" smtClean="0"/>
              <a:t>‹#›</a:t>
            </a:fld>
            <a:endParaRPr lang="en-US"/>
          </a:p>
        </p:txBody>
      </p:sp>
    </p:spTree>
    <p:extLst>
      <p:ext uri="{BB962C8B-B14F-4D97-AF65-F5344CB8AC3E}">
        <p14:creationId xmlns:p14="http://schemas.microsoft.com/office/powerpoint/2010/main" val="208882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87D3-F847-7237-F1CC-FC57B5BBD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1C12C-2960-FFA9-D884-9E5880EDA6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EF380-9528-9838-0390-9DEACD829E7A}"/>
              </a:ext>
            </a:extLst>
          </p:cNvPr>
          <p:cNvSpPr>
            <a:spLocks noGrp="1"/>
          </p:cNvSpPr>
          <p:nvPr>
            <p:ph type="dt" sz="half" idx="10"/>
          </p:nvPr>
        </p:nvSpPr>
        <p:spPr/>
        <p:txBody>
          <a:bodyPr/>
          <a:lstStyle/>
          <a:p>
            <a:fld id="{19E5ED9B-6498-44CF-88D5-943369970217}" type="datetimeFigureOut">
              <a:rPr lang="en-US" smtClean="0"/>
              <a:t>1/8/2024</a:t>
            </a:fld>
            <a:endParaRPr lang="en-US"/>
          </a:p>
        </p:txBody>
      </p:sp>
      <p:sp>
        <p:nvSpPr>
          <p:cNvPr id="5" name="Footer Placeholder 4">
            <a:extLst>
              <a:ext uri="{FF2B5EF4-FFF2-40B4-BE49-F238E27FC236}">
                <a16:creationId xmlns:a16="http://schemas.microsoft.com/office/drawing/2014/main" id="{4005008E-0D75-6518-F709-4C1F26F08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7FE58-8B2B-015B-AB8B-F4F7F83C1D5B}"/>
              </a:ext>
            </a:extLst>
          </p:cNvPr>
          <p:cNvSpPr>
            <a:spLocks noGrp="1"/>
          </p:cNvSpPr>
          <p:nvPr>
            <p:ph type="sldNum" sz="quarter" idx="12"/>
          </p:nvPr>
        </p:nvSpPr>
        <p:spPr/>
        <p:txBody>
          <a:bodyPr/>
          <a:lstStyle/>
          <a:p>
            <a:fld id="{288EB8D6-6D5B-447E-8028-C14901CAB5EE}" type="slidenum">
              <a:rPr lang="en-US" smtClean="0"/>
              <a:t>‹#›</a:t>
            </a:fld>
            <a:endParaRPr lang="en-US"/>
          </a:p>
        </p:txBody>
      </p:sp>
    </p:spTree>
    <p:extLst>
      <p:ext uri="{BB962C8B-B14F-4D97-AF65-F5344CB8AC3E}">
        <p14:creationId xmlns:p14="http://schemas.microsoft.com/office/powerpoint/2010/main" val="326895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939AA-6D9F-CC11-D047-DDD39905F8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D77D7C-A60D-9081-4E36-6366F87487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55D9CA-2F47-A2DC-22BB-409932F892AD}"/>
              </a:ext>
            </a:extLst>
          </p:cNvPr>
          <p:cNvSpPr>
            <a:spLocks noGrp="1"/>
          </p:cNvSpPr>
          <p:nvPr>
            <p:ph type="dt" sz="half" idx="10"/>
          </p:nvPr>
        </p:nvSpPr>
        <p:spPr/>
        <p:txBody>
          <a:bodyPr/>
          <a:lstStyle/>
          <a:p>
            <a:fld id="{19E5ED9B-6498-44CF-88D5-943369970217}" type="datetimeFigureOut">
              <a:rPr lang="en-US" smtClean="0"/>
              <a:t>1/8/2024</a:t>
            </a:fld>
            <a:endParaRPr lang="en-US"/>
          </a:p>
        </p:txBody>
      </p:sp>
      <p:sp>
        <p:nvSpPr>
          <p:cNvPr id="5" name="Footer Placeholder 4">
            <a:extLst>
              <a:ext uri="{FF2B5EF4-FFF2-40B4-BE49-F238E27FC236}">
                <a16:creationId xmlns:a16="http://schemas.microsoft.com/office/drawing/2014/main" id="{8ADD91D3-348F-DDF3-245B-BDF1BA66A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AD8FD-2D93-5D68-6B16-A044DC84612B}"/>
              </a:ext>
            </a:extLst>
          </p:cNvPr>
          <p:cNvSpPr>
            <a:spLocks noGrp="1"/>
          </p:cNvSpPr>
          <p:nvPr>
            <p:ph type="sldNum" sz="quarter" idx="12"/>
          </p:nvPr>
        </p:nvSpPr>
        <p:spPr/>
        <p:txBody>
          <a:bodyPr/>
          <a:lstStyle/>
          <a:p>
            <a:fld id="{288EB8D6-6D5B-447E-8028-C14901CAB5EE}" type="slidenum">
              <a:rPr lang="en-US" smtClean="0"/>
              <a:t>‹#›</a:t>
            </a:fld>
            <a:endParaRPr lang="en-US"/>
          </a:p>
        </p:txBody>
      </p:sp>
    </p:spTree>
    <p:extLst>
      <p:ext uri="{BB962C8B-B14F-4D97-AF65-F5344CB8AC3E}">
        <p14:creationId xmlns:p14="http://schemas.microsoft.com/office/powerpoint/2010/main" val="225121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848C-696B-CA65-65F6-A7D19AE60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08CFF-4D71-D697-286D-64D4FA0810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4F205-D361-2AA2-66F1-49D2D6117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533A5B-CB63-EE66-E834-0D2F89697A71}"/>
              </a:ext>
            </a:extLst>
          </p:cNvPr>
          <p:cNvSpPr>
            <a:spLocks noGrp="1"/>
          </p:cNvSpPr>
          <p:nvPr>
            <p:ph type="dt" sz="half" idx="10"/>
          </p:nvPr>
        </p:nvSpPr>
        <p:spPr/>
        <p:txBody>
          <a:bodyPr/>
          <a:lstStyle/>
          <a:p>
            <a:fld id="{19E5ED9B-6498-44CF-88D5-943369970217}" type="datetimeFigureOut">
              <a:rPr lang="en-US" smtClean="0"/>
              <a:t>1/8/2024</a:t>
            </a:fld>
            <a:endParaRPr lang="en-US"/>
          </a:p>
        </p:txBody>
      </p:sp>
      <p:sp>
        <p:nvSpPr>
          <p:cNvPr id="6" name="Footer Placeholder 5">
            <a:extLst>
              <a:ext uri="{FF2B5EF4-FFF2-40B4-BE49-F238E27FC236}">
                <a16:creationId xmlns:a16="http://schemas.microsoft.com/office/drawing/2014/main" id="{4CA062D5-C85D-B5F5-5070-58291FADB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395F5-ECC8-4ED3-AA0D-304A30CC55D9}"/>
              </a:ext>
            </a:extLst>
          </p:cNvPr>
          <p:cNvSpPr>
            <a:spLocks noGrp="1"/>
          </p:cNvSpPr>
          <p:nvPr>
            <p:ph type="sldNum" sz="quarter" idx="12"/>
          </p:nvPr>
        </p:nvSpPr>
        <p:spPr/>
        <p:txBody>
          <a:bodyPr/>
          <a:lstStyle/>
          <a:p>
            <a:fld id="{288EB8D6-6D5B-447E-8028-C14901CAB5EE}" type="slidenum">
              <a:rPr lang="en-US" smtClean="0"/>
              <a:t>‹#›</a:t>
            </a:fld>
            <a:endParaRPr lang="en-US"/>
          </a:p>
        </p:txBody>
      </p:sp>
    </p:spTree>
    <p:extLst>
      <p:ext uri="{BB962C8B-B14F-4D97-AF65-F5344CB8AC3E}">
        <p14:creationId xmlns:p14="http://schemas.microsoft.com/office/powerpoint/2010/main" val="8675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E826-A3C1-04E7-66A2-036BBD3A8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C2E03-90BA-4F3C-6A4F-6910D48A8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D7FB92-8F60-F537-6935-F4ED8C2BEF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722492-3911-852B-86FE-160534DD2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0A082D-6FE7-2D22-5676-AE4705A85A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5F23D3-28C1-D7FB-E2D2-A3B068D2E380}"/>
              </a:ext>
            </a:extLst>
          </p:cNvPr>
          <p:cNvSpPr>
            <a:spLocks noGrp="1"/>
          </p:cNvSpPr>
          <p:nvPr>
            <p:ph type="dt" sz="half" idx="10"/>
          </p:nvPr>
        </p:nvSpPr>
        <p:spPr/>
        <p:txBody>
          <a:bodyPr/>
          <a:lstStyle/>
          <a:p>
            <a:fld id="{19E5ED9B-6498-44CF-88D5-943369970217}" type="datetimeFigureOut">
              <a:rPr lang="en-US" smtClean="0"/>
              <a:t>1/8/2024</a:t>
            </a:fld>
            <a:endParaRPr lang="en-US"/>
          </a:p>
        </p:txBody>
      </p:sp>
      <p:sp>
        <p:nvSpPr>
          <p:cNvPr id="8" name="Footer Placeholder 7">
            <a:extLst>
              <a:ext uri="{FF2B5EF4-FFF2-40B4-BE49-F238E27FC236}">
                <a16:creationId xmlns:a16="http://schemas.microsoft.com/office/drawing/2014/main" id="{21E6DC0F-8D02-6504-9E2D-F3C85C511D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7CC126-EA97-C1CA-1CC5-885F8120E1BC}"/>
              </a:ext>
            </a:extLst>
          </p:cNvPr>
          <p:cNvSpPr>
            <a:spLocks noGrp="1"/>
          </p:cNvSpPr>
          <p:nvPr>
            <p:ph type="sldNum" sz="quarter" idx="12"/>
          </p:nvPr>
        </p:nvSpPr>
        <p:spPr/>
        <p:txBody>
          <a:bodyPr/>
          <a:lstStyle/>
          <a:p>
            <a:fld id="{288EB8D6-6D5B-447E-8028-C14901CAB5EE}" type="slidenum">
              <a:rPr lang="en-US" smtClean="0"/>
              <a:t>‹#›</a:t>
            </a:fld>
            <a:endParaRPr lang="en-US"/>
          </a:p>
        </p:txBody>
      </p:sp>
    </p:spTree>
    <p:extLst>
      <p:ext uri="{BB962C8B-B14F-4D97-AF65-F5344CB8AC3E}">
        <p14:creationId xmlns:p14="http://schemas.microsoft.com/office/powerpoint/2010/main" val="238022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EBFE-09E0-8C72-94AB-6D2C71EDC5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F3CCE-F80C-DB31-7F8C-5C215F034664}"/>
              </a:ext>
            </a:extLst>
          </p:cNvPr>
          <p:cNvSpPr>
            <a:spLocks noGrp="1"/>
          </p:cNvSpPr>
          <p:nvPr>
            <p:ph type="dt" sz="half" idx="10"/>
          </p:nvPr>
        </p:nvSpPr>
        <p:spPr/>
        <p:txBody>
          <a:bodyPr/>
          <a:lstStyle/>
          <a:p>
            <a:fld id="{19E5ED9B-6498-44CF-88D5-943369970217}" type="datetimeFigureOut">
              <a:rPr lang="en-US" smtClean="0"/>
              <a:t>1/8/2024</a:t>
            </a:fld>
            <a:endParaRPr lang="en-US"/>
          </a:p>
        </p:txBody>
      </p:sp>
      <p:sp>
        <p:nvSpPr>
          <p:cNvPr id="4" name="Footer Placeholder 3">
            <a:extLst>
              <a:ext uri="{FF2B5EF4-FFF2-40B4-BE49-F238E27FC236}">
                <a16:creationId xmlns:a16="http://schemas.microsoft.com/office/drawing/2014/main" id="{5F91B089-D619-4E6E-D976-029F38192E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AB63AC-4B21-3CCB-3BE7-C930310F1E5D}"/>
              </a:ext>
            </a:extLst>
          </p:cNvPr>
          <p:cNvSpPr>
            <a:spLocks noGrp="1"/>
          </p:cNvSpPr>
          <p:nvPr>
            <p:ph type="sldNum" sz="quarter" idx="12"/>
          </p:nvPr>
        </p:nvSpPr>
        <p:spPr/>
        <p:txBody>
          <a:bodyPr/>
          <a:lstStyle/>
          <a:p>
            <a:fld id="{288EB8D6-6D5B-447E-8028-C14901CAB5EE}" type="slidenum">
              <a:rPr lang="en-US" smtClean="0"/>
              <a:t>‹#›</a:t>
            </a:fld>
            <a:endParaRPr lang="en-US"/>
          </a:p>
        </p:txBody>
      </p:sp>
    </p:spTree>
    <p:extLst>
      <p:ext uri="{BB962C8B-B14F-4D97-AF65-F5344CB8AC3E}">
        <p14:creationId xmlns:p14="http://schemas.microsoft.com/office/powerpoint/2010/main" val="140201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F2521-B1D9-21E2-C849-2F5CBD17A8F1}"/>
              </a:ext>
            </a:extLst>
          </p:cNvPr>
          <p:cNvSpPr>
            <a:spLocks noGrp="1"/>
          </p:cNvSpPr>
          <p:nvPr>
            <p:ph type="dt" sz="half" idx="10"/>
          </p:nvPr>
        </p:nvSpPr>
        <p:spPr/>
        <p:txBody>
          <a:bodyPr/>
          <a:lstStyle/>
          <a:p>
            <a:fld id="{19E5ED9B-6498-44CF-88D5-943369970217}" type="datetimeFigureOut">
              <a:rPr lang="en-US" smtClean="0"/>
              <a:t>1/8/2024</a:t>
            </a:fld>
            <a:endParaRPr lang="en-US"/>
          </a:p>
        </p:txBody>
      </p:sp>
      <p:sp>
        <p:nvSpPr>
          <p:cNvPr id="3" name="Footer Placeholder 2">
            <a:extLst>
              <a:ext uri="{FF2B5EF4-FFF2-40B4-BE49-F238E27FC236}">
                <a16:creationId xmlns:a16="http://schemas.microsoft.com/office/drawing/2014/main" id="{AB4955D5-4ACF-9DBD-3DEC-58AB7DDFAA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A7F4F2-F555-82B0-7EEB-E47EDFE299F9}"/>
              </a:ext>
            </a:extLst>
          </p:cNvPr>
          <p:cNvSpPr>
            <a:spLocks noGrp="1"/>
          </p:cNvSpPr>
          <p:nvPr>
            <p:ph type="sldNum" sz="quarter" idx="12"/>
          </p:nvPr>
        </p:nvSpPr>
        <p:spPr/>
        <p:txBody>
          <a:bodyPr/>
          <a:lstStyle/>
          <a:p>
            <a:fld id="{288EB8D6-6D5B-447E-8028-C14901CAB5EE}" type="slidenum">
              <a:rPr lang="en-US" smtClean="0"/>
              <a:t>‹#›</a:t>
            </a:fld>
            <a:endParaRPr lang="en-US"/>
          </a:p>
        </p:txBody>
      </p:sp>
    </p:spTree>
    <p:extLst>
      <p:ext uri="{BB962C8B-B14F-4D97-AF65-F5344CB8AC3E}">
        <p14:creationId xmlns:p14="http://schemas.microsoft.com/office/powerpoint/2010/main" val="334932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576-563D-CD36-C688-0F0104041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265B3C-2177-36AA-C5A6-6A8D03E50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3D5051-8FBC-2FAE-6385-C9D8350D8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4304F-81CC-D57C-CEBD-8C9F3191A75A}"/>
              </a:ext>
            </a:extLst>
          </p:cNvPr>
          <p:cNvSpPr>
            <a:spLocks noGrp="1"/>
          </p:cNvSpPr>
          <p:nvPr>
            <p:ph type="dt" sz="half" idx="10"/>
          </p:nvPr>
        </p:nvSpPr>
        <p:spPr/>
        <p:txBody>
          <a:bodyPr/>
          <a:lstStyle/>
          <a:p>
            <a:fld id="{19E5ED9B-6498-44CF-88D5-943369970217}" type="datetimeFigureOut">
              <a:rPr lang="en-US" smtClean="0"/>
              <a:t>1/8/2024</a:t>
            </a:fld>
            <a:endParaRPr lang="en-US"/>
          </a:p>
        </p:txBody>
      </p:sp>
      <p:sp>
        <p:nvSpPr>
          <p:cNvPr id="6" name="Footer Placeholder 5">
            <a:extLst>
              <a:ext uri="{FF2B5EF4-FFF2-40B4-BE49-F238E27FC236}">
                <a16:creationId xmlns:a16="http://schemas.microsoft.com/office/drawing/2014/main" id="{66C313A9-F06A-2992-EF69-EC1C3448E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D949AF-8A36-5AB5-C11E-1660D2C0809E}"/>
              </a:ext>
            </a:extLst>
          </p:cNvPr>
          <p:cNvSpPr>
            <a:spLocks noGrp="1"/>
          </p:cNvSpPr>
          <p:nvPr>
            <p:ph type="sldNum" sz="quarter" idx="12"/>
          </p:nvPr>
        </p:nvSpPr>
        <p:spPr/>
        <p:txBody>
          <a:bodyPr/>
          <a:lstStyle/>
          <a:p>
            <a:fld id="{288EB8D6-6D5B-447E-8028-C14901CAB5EE}" type="slidenum">
              <a:rPr lang="en-US" smtClean="0"/>
              <a:t>‹#›</a:t>
            </a:fld>
            <a:endParaRPr lang="en-US"/>
          </a:p>
        </p:txBody>
      </p:sp>
    </p:spTree>
    <p:extLst>
      <p:ext uri="{BB962C8B-B14F-4D97-AF65-F5344CB8AC3E}">
        <p14:creationId xmlns:p14="http://schemas.microsoft.com/office/powerpoint/2010/main" val="105326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A215-12FB-BCF5-7CC7-910FA9718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5310BF-6574-C6BA-5348-0A751219D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481E35-7D5F-AF05-3D64-960629C82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BFB4B-9F3F-14EB-7EFD-4C1FB127D37D}"/>
              </a:ext>
            </a:extLst>
          </p:cNvPr>
          <p:cNvSpPr>
            <a:spLocks noGrp="1"/>
          </p:cNvSpPr>
          <p:nvPr>
            <p:ph type="dt" sz="half" idx="10"/>
          </p:nvPr>
        </p:nvSpPr>
        <p:spPr/>
        <p:txBody>
          <a:bodyPr/>
          <a:lstStyle/>
          <a:p>
            <a:fld id="{19E5ED9B-6498-44CF-88D5-943369970217}" type="datetimeFigureOut">
              <a:rPr lang="en-US" smtClean="0"/>
              <a:t>1/8/2024</a:t>
            </a:fld>
            <a:endParaRPr lang="en-US"/>
          </a:p>
        </p:txBody>
      </p:sp>
      <p:sp>
        <p:nvSpPr>
          <p:cNvPr id="6" name="Footer Placeholder 5">
            <a:extLst>
              <a:ext uri="{FF2B5EF4-FFF2-40B4-BE49-F238E27FC236}">
                <a16:creationId xmlns:a16="http://schemas.microsoft.com/office/drawing/2014/main" id="{65B4CA75-3A68-092A-920E-70F3866D7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7B534-3B79-BC54-F05B-EB0442E7E21A}"/>
              </a:ext>
            </a:extLst>
          </p:cNvPr>
          <p:cNvSpPr>
            <a:spLocks noGrp="1"/>
          </p:cNvSpPr>
          <p:nvPr>
            <p:ph type="sldNum" sz="quarter" idx="12"/>
          </p:nvPr>
        </p:nvSpPr>
        <p:spPr/>
        <p:txBody>
          <a:bodyPr/>
          <a:lstStyle/>
          <a:p>
            <a:fld id="{288EB8D6-6D5B-447E-8028-C14901CAB5EE}" type="slidenum">
              <a:rPr lang="en-US" smtClean="0"/>
              <a:t>‹#›</a:t>
            </a:fld>
            <a:endParaRPr lang="en-US"/>
          </a:p>
        </p:txBody>
      </p:sp>
    </p:spTree>
    <p:extLst>
      <p:ext uri="{BB962C8B-B14F-4D97-AF65-F5344CB8AC3E}">
        <p14:creationId xmlns:p14="http://schemas.microsoft.com/office/powerpoint/2010/main" val="156863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800E00-1B4D-8CA1-2825-EA2F5194C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D71CFF-68BD-C64B-9EDC-32449D81D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D033C-7FE8-C871-ABAF-DA8F7191E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5ED9B-6498-44CF-88D5-943369970217}" type="datetimeFigureOut">
              <a:rPr lang="en-US" smtClean="0"/>
              <a:t>1/8/2024</a:t>
            </a:fld>
            <a:endParaRPr lang="en-US"/>
          </a:p>
        </p:txBody>
      </p:sp>
      <p:sp>
        <p:nvSpPr>
          <p:cNvPr id="5" name="Footer Placeholder 4">
            <a:extLst>
              <a:ext uri="{FF2B5EF4-FFF2-40B4-BE49-F238E27FC236}">
                <a16:creationId xmlns:a16="http://schemas.microsoft.com/office/drawing/2014/main" id="{FFD59123-9C9B-AAAE-DDB7-4FABF85A5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BFCA31-89B8-9C79-A5C0-6BAD0D84D9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EB8D6-6D5B-447E-8028-C14901CAB5EE}" type="slidenum">
              <a:rPr lang="en-US" smtClean="0"/>
              <a:t>‹#›</a:t>
            </a:fld>
            <a:endParaRPr lang="en-US"/>
          </a:p>
        </p:txBody>
      </p:sp>
    </p:spTree>
    <p:extLst>
      <p:ext uri="{BB962C8B-B14F-4D97-AF65-F5344CB8AC3E}">
        <p14:creationId xmlns:p14="http://schemas.microsoft.com/office/powerpoint/2010/main" val="2108978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FFAB96DD-E135-984C-0834-31800250B47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0"/>
            <a:ext cx="12191980" cy="6856718"/>
          </a:xfrm>
          <a:prstGeom prst="rect">
            <a:avLst/>
          </a:prstGeom>
        </p:spPr>
      </p:pic>
    </p:spTree>
    <p:extLst>
      <p:ext uri="{BB962C8B-B14F-4D97-AF65-F5344CB8AC3E}">
        <p14:creationId xmlns:p14="http://schemas.microsoft.com/office/powerpoint/2010/main" val="210695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88EB5-38D8-3193-4137-F863B28FA362}"/>
              </a:ext>
            </a:extLst>
          </p:cNvPr>
          <p:cNvSpPr>
            <a:spLocks noGrp="1"/>
          </p:cNvSpPr>
          <p:nvPr>
            <p:ph type="title"/>
          </p:nvPr>
        </p:nvSpPr>
        <p:spPr>
          <a:xfrm>
            <a:off x="643467" y="321734"/>
            <a:ext cx="10905066" cy="1135737"/>
          </a:xfrm>
        </p:spPr>
        <p:txBody>
          <a:bodyPr>
            <a:normAutofit/>
          </a:bodyPr>
          <a:lstStyle/>
          <a:p>
            <a:r>
              <a:rPr lang="en-US" sz="3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Administrative Structure of the CJC Youth Department </a:t>
            </a:r>
          </a:p>
        </p:txBody>
      </p:sp>
      <p:sp>
        <p:nvSpPr>
          <p:cNvPr id="26" name="Content Placeholder 2">
            <a:extLst>
              <a:ext uri="{FF2B5EF4-FFF2-40B4-BE49-F238E27FC236}">
                <a16:creationId xmlns:a16="http://schemas.microsoft.com/office/drawing/2014/main" id="{560CCA03-7837-EE7C-78F7-C5593628CA7D}"/>
              </a:ext>
            </a:extLst>
          </p:cNvPr>
          <p:cNvSpPr>
            <a:spLocks noGrp="1"/>
          </p:cNvSpPr>
          <p:nvPr>
            <p:ph idx="1"/>
          </p:nvPr>
        </p:nvSpPr>
        <p:spPr>
          <a:xfrm>
            <a:off x="464949" y="1935308"/>
            <a:ext cx="6896744" cy="4600957"/>
          </a:xfrm>
        </p:spPr>
        <p:txBody>
          <a:bodyPr>
            <a:normAutofit/>
          </a:bodyPr>
          <a:lstStyle/>
          <a:p>
            <a:r>
              <a:rPr lang="en-US" sz="2400">
                <a:latin typeface="Advent Sans Logo" panose="020B0502040504020204" pitchFamily="34" charset="0"/>
                <a:ea typeface="Advent Sans Logo" panose="020B0502040504020204" pitchFamily="34" charset="0"/>
                <a:cs typeface="Advent Sans Logo" panose="020B0502040504020204" pitchFamily="34" charset="0"/>
              </a:rPr>
              <a:t>CJC Youth Advisory </a:t>
            </a:r>
          </a:p>
          <a:p>
            <a:pPr lvl="1"/>
            <a:r>
              <a:rPr lang="en-US">
                <a:latin typeface="Advent Sans Logo" panose="020B0502040504020204" pitchFamily="34" charset="0"/>
                <a:ea typeface="Advent Sans Logo" panose="020B0502040504020204" pitchFamily="34" charset="0"/>
                <a:cs typeface="Advent Sans Logo" panose="020B0502040504020204" pitchFamily="34" charset="0"/>
              </a:rPr>
              <a:t>Area Coordinators </a:t>
            </a:r>
          </a:p>
          <a:p>
            <a:pPr lvl="1"/>
            <a:r>
              <a:rPr lang="en-US">
                <a:latin typeface="Advent Sans Logo" panose="020B0502040504020204" pitchFamily="34" charset="0"/>
                <a:ea typeface="Advent Sans Logo" panose="020B0502040504020204" pitchFamily="34" charset="0"/>
                <a:cs typeface="Advent Sans Logo" panose="020B0502040504020204" pitchFamily="34" charset="0"/>
              </a:rPr>
              <a:t>Six (6) Federations</a:t>
            </a:r>
          </a:p>
          <a:p>
            <a:pPr marL="1371600" lvl="2" indent="-457200">
              <a:buFont typeface="+mj-lt"/>
              <a:buAutoNum type="arabicPeriod"/>
            </a:pPr>
            <a:r>
              <a:rPr lang="en-US" sz="1800">
                <a:latin typeface="Advent Sans Logo" panose="020B0502040504020204" pitchFamily="34" charset="0"/>
                <a:ea typeface="Advent Sans Logo" panose="020B0502040504020204" pitchFamily="34" charset="0"/>
                <a:cs typeface="Advent Sans Logo" panose="020B0502040504020204" pitchFamily="34" charset="0"/>
              </a:rPr>
              <a:t>Central St. Catherine Youth Federation </a:t>
            </a:r>
          </a:p>
          <a:p>
            <a:pPr marL="1371600" lvl="2" indent="-457200">
              <a:buFont typeface="+mj-lt"/>
              <a:buAutoNum type="arabicPeriod"/>
            </a:pPr>
            <a:r>
              <a:rPr lang="en-US" sz="1800">
                <a:latin typeface="Advent Sans Logo" panose="020B0502040504020204" pitchFamily="34" charset="0"/>
                <a:ea typeface="Advent Sans Logo" panose="020B0502040504020204" pitchFamily="34" charset="0"/>
                <a:cs typeface="Advent Sans Logo" panose="020B0502040504020204" pitchFamily="34" charset="0"/>
              </a:rPr>
              <a:t>Linstead Youth Federation </a:t>
            </a:r>
          </a:p>
          <a:p>
            <a:pPr marL="1371600" lvl="2" indent="-457200">
              <a:buFont typeface="+mj-lt"/>
              <a:buAutoNum type="arabicPeriod"/>
            </a:pPr>
            <a:r>
              <a:rPr lang="en-US" sz="1800">
                <a:latin typeface="Advent Sans Logo" panose="020B0502040504020204" pitchFamily="34" charset="0"/>
                <a:ea typeface="Advent Sans Logo" panose="020B0502040504020204" pitchFamily="34" charset="0"/>
                <a:cs typeface="Advent Sans Logo" panose="020B0502040504020204" pitchFamily="34" charset="0"/>
              </a:rPr>
              <a:t>Manchester Adventist Youth Federation  (MAYFED) </a:t>
            </a:r>
          </a:p>
          <a:p>
            <a:pPr marL="1371600" lvl="2" indent="-457200">
              <a:buFont typeface="+mj-lt"/>
              <a:buAutoNum type="arabicPeriod"/>
            </a:pPr>
            <a:r>
              <a:rPr lang="en-US" sz="1800">
                <a:latin typeface="Advent Sans Logo" panose="020B0502040504020204" pitchFamily="34" charset="0"/>
                <a:ea typeface="Advent Sans Logo" panose="020B0502040504020204" pitchFamily="34" charset="0"/>
                <a:cs typeface="Advent Sans Logo" panose="020B0502040504020204" pitchFamily="34" charset="0"/>
              </a:rPr>
              <a:t>Clarendon Adventist Youth Federation (CLAYFED) </a:t>
            </a:r>
          </a:p>
          <a:p>
            <a:pPr marL="1371600" lvl="2" indent="-457200">
              <a:buFont typeface="+mj-lt"/>
              <a:buAutoNum type="arabicPeriod"/>
            </a:pPr>
            <a:r>
              <a:rPr lang="en-US" sz="1800">
                <a:latin typeface="Advent Sans Logo" panose="020B0502040504020204" pitchFamily="34" charset="0"/>
                <a:ea typeface="Advent Sans Logo" panose="020B0502040504020204" pitchFamily="34" charset="0"/>
                <a:cs typeface="Advent Sans Logo" panose="020B0502040504020204" pitchFamily="34" charset="0"/>
              </a:rPr>
              <a:t>Old Harbour Youth Federation </a:t>
            </a:r>
          </a:p>
          <a:p>
            <a:pPr marL="1371600" lvl="2" indent="-457200">
              <a:buFont typeface="+mj-lt"/>
              <a:buAutoNum type="arabicPeriod"/>
            </a:pPr>
            <a:r>
              <a:rPr lang="en-US" sz="1800">
                <a:latin typeface="Advent Sans Logo" panose="020B0502040504020204" pitchFamily="34" charset="0"/>
                <a:ea typeface="Advent Sans Logo" panose="020B0502040504020204" pitchFamily="34" charset="0"/>
                <a:cs typeface="Advent Sans Logo" panose="020B0502040504020204" pitchFamily="34" charset="0"/>
              </a:rPr>
              <a:t>Portmore Federation of Adventist Youth (PFAY)</a:t>
            </a:r>
          </a:p>
          <a:p>
            <a:pPr marL="1828800" lvl="3" indent="-457200">
              <a:buFont typeface="+mj-lt"/>
              <a:buAutoNum type="alphaLcPeriod"/>
            </a:pPr>
            <a:r>
              <a:rPr lang="en-US">
                <a:latin typeface="Advent Sans Logo" panose="020B0502040504020204" pitchFamily="34" charset="0"/>
                <a:ea typeface="Advent Sans Logo" panose="020B0502040504020204" pitchFamily="34" charset="0"/>
                <a:cs typeface="Advent Sans Logo" panose="020B0502040504020204" pitchFamily="34" charset="0"/>
              </a:rPr>
              <a:t>District Associations</a:t>
            </a:r>
          </a:p>
          <a:p>
            <a:pPr marL="1828800" lvl="3" indent="-457200">
              <a:buFont typeface="+mj-lt"/>
              <a:buAutoNum type="alphaLcPeriod"/>
            </a:pPr>
            <a:r>
              <a:rPr lang="en-US">
                <a:latin typeface="Advent Sans Logo" panose="020B0502040504020204" pitchFamily="34" charset="0"/>
                <a:ea typeface="Advent Sans Logo" panose="020B0502040504020204" pitchFamily="34" charset="0"/>
                <a:cs typeface="Advent Sans Logo" panose="020B0502040504020204" pitchFamily="34" charset="0"/>
              </a:rPr>
              <a:t>AY Committees in local churches </a:t>
            </a:r>
          </a:p>
        </p:txBody>
      </p:sp>
      <p:grpSp>
        <p:nvGrpSpPr>
          <p:cNvPr id="29" name="Group 2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Logo&#10;&#10;Description automatically generated">
            <a:extLst>
              <a:ext uri="{FF2B5EF4-FFF2-40B4-BE49-F238E27FC236}">
                <a16:creationId xmlns:a16="http://schemas.microsoft.com/office/drawing/2014/main" id="{BF2AF0EF-4AD3-BC65-26D5-18A3D41AC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694" y="1782981"/>
            <a:ext cx="4164779" cy="4361892"/>
          </a:xfrm>
          <a:prstGeom prst="rect">
            <a:avLst/>
          </a:prstGeom>
        </p:spPr>
      </p:pic>
      <p:grpSp>
        <p:nvGrpSpPr>
          <p:cNvPr id="33" name="Group 3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4" name="Rectangle 3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7205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4" name="Group 2073">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75"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6"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7"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8"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9" name="Rectangle 2078">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612A3D4-2CD3-F177-8F64-F3A8F39F296D}"/>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Registration Now Open for: </a:t>
            </a:r>
          </a:p>
        </p:txBody>
      </p:sp>
      <p:pic>
        <p:nvPicPr>
          <p:cNvPr id="2050" name="Picture 2" descr="May be an image of 14 people, people standing and outdoors">
            <a:extLst>
              <a:ext uri="{FF2B5EF4-FFF2-40B4-BE49-F238E27FC236}">
                <a16:creationId xmlns:a16="http://schemas.microsoft.com/office/drawing/2014/main" id="{D7F41A7B-D467-B0D9-8FF3-CD11133FAB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3" r="8825" b="-5"/>
          <a:stretch/>
        </p:blipFill>
        <p:spPr bwMode="auto">
          <a:xfrm>
            <a:off x="1424902" y="2492376"/>
            <a:ext cx="3209779" cy="35633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17ED8886-85E6-DEA2-C57A-0DC4B3F48630}"/>
              </a:ext>
            </a:extLst>
          </p:cNvPr>
          <p:cNvGraphicFramePr>
            <a:graphicFrameLocks noGrp="1"/>
          </p:cNvGraphicFramePr>
          <p:nvPr>
            <p:ph idx="1"/>
            <p:extLst>
              <p:ext uri="{D42A27DB-BD31-4B8C-83A1-F6EECF244321}">
                <p14:modId xmlns:p14="http://schemas.microsoft.com/office/powerpoint/2010/main" val="1250646643"/>
              </p:ext>
            </p:extLst>
          </p:nvPr>
        </p:nvGraphicFramePr>
        <p:xfrm>
          <a:off x="5295569" y="2494450"/>
          <a:ext cx="5471529" cy="3563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503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D3E768D-6E8A-D80B-DD34-075694A1DC4C}"/>
              </a:ext>
            </a:extLst>
          </p:cNvPr>
          <p:cNvSpPr>
            <a:spLocks noGrp="1"/>
          </p:cNvSpPr>
          <p:nvPr>
            <p:ph type="ctrTitle"/>
          </p:nvPr>
        </p:nvSpPr>
        <p:spPr>
          <a:xfrm>
            <a:off x="6590662" y="4267832"/>
            <a:ext cx="4805996" cy="1297115"/>
          </a:xfrm>
        </p:spPr>
        <p:txBody>
          <a:bodyPr anchor="t">
            <a:normAutofit/>
          </a:bodyPr>
          <a:lstStyle/>
          <a:p>
            <a:pPr algn="l"/>
            <a:r>
              <a:rPr lang="en-US" sz="4000">
                <a:solidFill>
                  <a:schemeClr val="tx2"/>
                </a:solidFill>
              </a:rPr>
              <a:t>Save the Dates </a:t>
            </a:r>
          </a:p>
        </p:txBody>
      </p:sp>
      <p:sp>
        <p:nvSpPr>
          <p:cNvPr id="6" name="Subtitle 5">
            <a:extLst>
              <a:ext uri="{FF2B5EF4-FFF2-40B4-BE49-F238E27FC236}">
                <a16:creationId xmlns:a16="http://schemas.microsoft.com/office/drawing/2014/main" id="{5299973B-35DF-736C-A767-46DB1AE54483}"/>
              </a:ext>
            </a:extLst>
          </p:cNvPr>
          <p:cNvSpPr>
            <a:spLocks noGrp="1"/>
          </p:cNvSpPr>
          <p:nvPr>
            <p:ph type="subTitle" idx="1"/>
          </p:nvPr>
        </p:nvSpPr>
        <p:spPr>
          <a:xfrm>
            <a:off x="6590966" y="3428999"/>
            <a:ext cx="4805691" cy="838831"/>
          </a:xfrm>
        </p:spPr>
        <p:txBody>
          <a:bodyPr anchor="b">
            <a:normAutofit/>
          </a:bodyPr>
          <a:lstStyle/>
          <a:p>
            <a:pPr algn="l"/>
            <a:r>
              <a:rPr lang="en-US" sz="2000">
                <a:solidFill>
                  <a:schemeClr val="tx2"/>
                </a:solidFill>
              </a:rPr>
              <a:t>Youth Ministries </a:t>
            </a:r>
          </a:p>
        </p:txBody>
      </p:sp>
      <p:pic>
        <p:nvPicPr>
          <p:cNvPr id="10" name="Graphic 9" descr="Daily Calendar">
            <a:extLst>
              <a:ext uri="{FF2B5EF4-FFF2-40B4-BE49-F238E27FC236}">
                <a16:creationId xmlns:a16="http://schemas.microsoft.com/office/drawing/2014/main" id="{2CBEE07D-8ADE-C94A-9084-B9ECBEE036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7" name="Group 16">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8" name="Freeform: Shape 17">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706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D3F7E-0D81-3AB1-8ECF-AB13D1EB4D77}"/>
              </a:ext>
            </a:extLst>
          </p:cNvPr>
          <p:cNvSpPr>
            <a:spLocks noGrp="1"/>
          </p:cNvSpPr>
          <p:nvPr>
            <p:ph type="title"/>
          </p:nvPr>
        </p:nvSpPr>
        <p:spPr>
          <a:xfrm>
            <a:off x="838200" y="620742"/>
            <a:ext cx="10515600" cy="1325563"/>
          </a:xfrm>
        </p:spPr>
        <p:txBody>
          <a:bodyPr>
            <a:normAutofit/>
          </a:bodyPr>
          <a:lstStyle/>
          <a:p>
            <a:r>
              <a:rPr lang="en-US">
                <a:solidFill>
                  <a:srgbClr val="FFFFFF"/>
                </a:solidFill>
              </a:rPr>
              <a:t>Calendar of Events for 2024 </a:t>
            </a:r>
            <a:endParaRPr lang="en-US" dirty="0">
              <a:solidFill>
                <a:srgbClr val="FFFFFF"/>
              </a:solidFill>
            </a:endParaRPr>
          </a:p>
        </p:txBody>
      </p:sp>
      <p:cxnSp>
        <p:nvCxnSpPr>
          <p:cNvPr id="15" name="Straight Connector 11">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ED175BB-D987-5AB6-80F4-0785451310D5}"/>
              </a:ext>
            </a:extLst>
          </p:cNvPr>
          <p:cNvSpPr>
            <a:spLocks noGrp="1"/>
          </p:cNvSpPr>
          <p:nvPr>
            <p:ph sz="half" idx="1"/>
          </p:nvPr>
        </p:nvSpPr>
        <p:spPr>
          <a:xfrm>
            <a:off x="838200" y="1946305"/>
            <a:ext cx="9839178" cy="4230657"/>
          </a:xfrm>
        </p:spPr>
        <p:txBody>
          <a:bodyPr>
            <a:noAutofit/>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January 12: Prayer Service for Youth, Children and Adolescents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January 13- 14 Revived and Renewed Youth Conference and Expo (JAMU)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January 20-21: CJC Drill Camp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January 27: Adventist Youth Society Inter-American Division Online Launch of I will go Mentorship (IAD)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January 28: Youth, Children and Adolescents Ministry Leaders Training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February 17: Youth Day/Senior Youth Investiture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February 24: HYPERLINK (JAMU)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March 16: Global Children/Youth Day (GC)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March 17: O-Say (Clarendon)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March 17-23: Youth Week of Prayer (GC)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April 6: JAMU in Mission &amp; Youth Bible Conference (JAMU)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April 13: Virtual Program for Teens (IAD)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April 27: HYPERLINK (JAMU)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April 28: Launch of CJC Recreational Football &amp; Netball League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May 1-31: Child’s Month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May 18: </a:t>
            </a:r>
            <a:r>
              <a:rPr lang="en-US" sz="1600" b="1" dirty="0">
                <a:effectLst/>
                <a:latin typeface="Calibri" panose="020F0502020204030204" pitchFamily="34" charset="0"/>
                <a:ea typeface="Calibri" panose="020F0502020204030204" pitchFamily="34" charset="0"/>
                <a:cs typeface="Calibri" panose="020F0502020204030204" pitchFamily="34" charset="0"/>
              </a:rPr>
              <a:t>Youth Day</a:t>
            </a:r>
            <a:r>
              <a:rPr lang="en-US" sz="1600" dirty="0">
                <a:effectLst/>
                <a:latin typeface="Calibri" panose="020F0502020204030204" pitchFamily="34" charset="0"/>
                <a:ea typeface="Calibri" panose="020F0502020204030204" pitchFamily="34" charset="0"/>
                <a:cs typeface="Calibri" panose="020F0502020204030204" pitchFamily="34" charset="0"/>
              </a:rPr>
              <a:t>/ World Adventurers Day (GC)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0591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D3F7E-0D81-3AB1-8ECF-AB13D1EB4D77}"/>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dirty="0">
                <a:solidFill>
                  <a:schemeClr val="tx1"/>
                </a:solidFill>
                <a:latin typeface="+mj-lt"/>
                <a:ea typeface="+mj-ea"/>
                <a:cs typeface="+mj-cs"/>
              </a:rPr>
              <a:t>Calendar of Events for 2024 </a:t>
            </a:r>
          </a:p>
        </p:txBody>
      </p:sp>
      <p:sp>
        <p:nvSpPr>
          <p:cNvPr id="2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3">
            <a:extLst>
              <a:ext uri="{FF2B5EF4-FFF2-40B4-BE49-F238E27FC236}">
                <a16:creationId xmlns:a16="http://schemas.microsoft.com/office/drawing/2014/main" id="{79E4784A-F233-6FD8-ABC8-1B3107809020}"/>
              </a:ext>
            </a:extLst>
          </p:cNvPr>
          <p:cNvGraphicFramePr>
            <a:graphicFrameLocks noGrp="1"/>
          </p:cNvGraphicFramePr>
          <p:nvPr>
            <p:ph sz="half" idx="1"/>
            <p:extLst>
              <p:ext uri="{D42A27DB-BD31-4B8C-83A1-F6EECF244321}">
                <p14:modId xmlns:p14="http://schemas.microsoft.com/office/powerpoint/2010/main" val="290032790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602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D3F7E-0D81-3AB1-8ECF-AB13D1EB4D77}"/>
              </a:ext>
            </a:extLst>
          </p:cNvPr>
          <p:cNvSpPr>
            <a:spLocks noGrp="1"/>
          </p:cNvSpPr>
          <p:nvPr>
            <p:ph type="title"/>
          </p:nvPr>
        </p:nvSpPr>
        <p:spPr>
          <a:xfrm>
            <a:off x="838200" y="620742"/>
            <a:ext cx="10515600" cy="1325563"/>
          </a:xfrm>
        </p:spPr>
        <p:txBody>
          <a:bodyPr>
            <a:normAutofit/>
          </a:bodyPr>
          <a:lstStyle/>
          <a:p>
            <a:r>
              <a:rPr lang="en-US" dirty="0">
                <a:solidFill>
                  <a:srgbClr val="FFFFFF"/>
                </a:solidFill>
              </a:rPr>
              <a:t>Calendar of Events for 2024 </a:t>
            </a:r>
          </a:p>
        </p:txBody>
      </p:sp>
      <p:cxnSp>
        <p:nvCxnSpPr>
          <p:cNvPr id="15" name="Straight Connector 11">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ED175BB-D987-5AB6-80F4-0785451310D5}"/>
              </a:ext>
            </a:extLst>
          </p:cNvPr>
          <p:cNvSpPr>
            <a:spLocks noGrp="1"/>
          </p:cNvSpPr>
          <p:nvPr>
            <p:ph sz="half" idx="1"/>
          </p:nvPr>
        </p:nvSpPr>
        <p:spPr>
          <a:xfrm>
            <a:off x="838199" y="1740725"/>
            <a:ext cx="7897837" cy="4436238"/>
          </a:xfrm>
        </p:spPr>
        <p:txBody>
          <a:bodyPr>
            <a:no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September 8-14 Pathfinder Scarf and Week of Kindness (JAMU)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September 21-22: Pathfinder Weekend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September 21: Public Campus Welcome Service (JAMU)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September 28: HYPERLINK (JAMU)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October 5: Adventist Youth Society (IAD)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October 12: Virtual Program for Teenagers (IAD)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October 13-16: Master Guide Training Camp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October 19 – 26: Adventist Roots &amp; Culture Week (JAMU)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October: 25-27 Public Campus Ministries Congress &amp; HYPERLINK (JAMU)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November 1-30: Youth in Leadership Month (JAMU)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November 9-15: E-Week of Prayer for Youth and Young Adult (GC)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November 16: Bible Connection – ELSU (IAD)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November 23: Youth 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November 24: Youth Rally &amp; Investiture Service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November 30: Youth Rally &amp; Investiture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December 1: Youth Rally &amp; Investiture</a:t>
            </a:r>
            <a:endParaRPr lang="en-US" sz="1600" dirty="0">
              <a:solidFill>
                <a:srgbClr val="FFFFFF"/>
              </a:solidFill>
            </a:endParaRPr>
          </a:p>
        </p:txBody>
      </p:sp>
    </p:spTree>
    <p:extLst>
      <p:ext uri="{BB962C8B-B14F-4D97-AF65-F5344CB8AC3E}">
        <p14:creationId xmlns:p14="http://schemas.microsoft.com/office/powerpoint/2010/main" val="28764388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3E60CA-6851-42D8-7EDA-B5F5AF6A32CE}"/>
              </a:ext>
            </a:extLst>
          </p:cNvPr>
          <p:cNvSpPr>
            <a:spLocks noGrp="1"/>
          </p:cNvSpPr>
          <p:nvPr>
            <p:ph type="title"/>
          </p:nvPr>
        </p:nvSpPr>
        <p:spPr>
          <a:xfrm>
            <a:off x="838200" y="365125"/>
            <a:ext cx="10515600" cy="1325563"/>
          </a:xfrm>
        </p:spPr>
        <p:txBody>
          <a:bodyPr>
            <a:normAutofit/>
          </a:bodyPr>
          <a:lstStyle/>
          <a:p>
            <a:pPr marL="0" marR="0">
              <a:spcBef>
                <a:spcPts val="0"/>
              </a:spcBef>
              <a:spcAft>
                <a:spcPts val="0"/>
              </a:spcAft>
            </a:pPr>
            <a:r>
              <a:rPr lang="en-GB" sz="4300" b="1">
                <a:solidFill>
                  <a:srgbClr val="FFFFFF"/>
                </a:solidFill>
                <a:latin typeface="Cambria" panose="02040503050406030204" pitchFamily="18" charset="0"/>
                <a:ea typeface="Times New Roman" panose="02020603050405020304" pitchFamily="18" charset="0"/>
                <a:cs typeface="Times New Roman" panose="02020603050405020304" pitchFamily="18" charset="0"/>
              </a:rPr>
              <a:t>WORKING WITH THE UNDER SHEPHARD</a:t>
            </a:r>
            <a:r>
              <a:rPr lang="en-GB" sz="4300" b="1">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300">
              <a:solidFill>
                <a:srgbClr val="FFFFFF"/>
              </a:solidFill>
            </a:endParaRPr>
          </a:p>
        </p:txBody>
      </p:sp>
      <p:sp>
        <p:nvSpPr>
          <p:cNvPr id="3" name="Content Placeholder 2">
            <a:extLst>
              <a:ext uri="{FF2B5EF4-FFF2-40B4-BE49-F238E27FC236}">
                <a16:creationId xmlns:a16="http://schemas.microsoft.com/office/drawing/2014/main" id="{D2B2D91F-4EFB-B05D-500A-9F18BCA9C0BD}"/>
              </a:ext>
            </a:extLst>
          </p:cNvPr>
          <p:cNvSpPr>
            <a:spLocks noGrp="1"/>
          </p:cNvSpPr>
          <p:nvPr>
            <p:ph idx="1"/>
          </p:nvPr>
        </p:nvSpPr>
        <p:spPr>
          <a:xfrm>
            <a:off x="838200" y="2438400"/>
            <a:ext cx="10515600" cy="3738562"/>
          </a:xfrm>
        </p:spPr>
        <p:txBody>
          <a:bodyPr>
            <a:normAutofit/>
          </a:bodyPr>
          <a:lstStyle/>
          <a:p>
            <a:pPr marL="0" marR="0" indent="0">
              <a:spcBef>
                <a:spcPts val="0"/>
              </a:spcBef>
              <a:spcAft>
                <a:spcPts val="0"/>
              </a:spcAft>
              <a:buNone/>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Your Pastor can be your biggest ally in Youth Ministries in your church and because of that potential strength, youth leaders need to be careful to ask for and listen to the Pastor’s counsel. Youth Leaders are to be aggressive in keeping the Pastor informed, involved and active as a member of your Youth Ministries team. Here are a few tips on how to work successfully with your Pastor:</a:t>
            </a:r>
            <a:endParaRPr lang="en-US" sz="1800">
              <a:effectLst/>
              <a:latin typeface="Metrostyle Extended"/>
              <a:ea typeface="Times New Roman" panose="02020603050405020304" pitchFamily="18" charset="0"/>
              <a:cs typeface="Times New Roman" panose="02020603050405020304" pitchFamily="18" charset="0"/>
            </a:endParaRPr>
          </a:p>
          <a:p>
            <a:pPr marL="342900" marR="0" lvl="0" indent="-342900">
              <a:spcBef>
                <a:spcPts val="0"/>
              </a:spcBef>
              <a:spcAft>
                <a:spcPts val="0"/>
              </a:spcAft>
              <a:tabLst>
                <a:tab pos="457200" algn="l"/>
              </a:tabLst>
            </a:pPr>
            <a:r>
              <a:rPr lang="en-GB" sz="1800" b="1">
                <a:effectLst/>
                <a:latin typeface="Times New Roman" panose="02020603050405020304" pitchFamily="18" charset="0"/>
                <a:ea typeface="Times New Roman" panose="02020603050405020304" pitchFamily="18" charset="0"/>
                <a:cs typeface="Times New Roman" panose="02020603050405020304" pitchFamily="18" charset="0"/>
              </a:rPr>
              <a:t>Create a regular appointment time -</a:t>
            </a: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 You should meet with your Pastor at least once per month.</a:t>
            </a:r>
            <a:endParaRPr lang="en-US" sz="1800">
              <a:effectLst/>
              <a:latin typeface="Metrostyle Extended"/>
              <a:ea typeface="Times New Roman" panose="02020603050405020304" pitchFamily="18" charset="0"/>
              <a:cs typeface="Times New Roman" panose="02020603050405020304" pitchFamily="18" charset="0"/>
            </a:endParaRPr>
          </a:p>
          <a:p>
            <a:pPr marL="342900" marR="0" lvl="0" indent="-342900">
              <a:spcBef>
                <a:spcPts val="0"/>
              </a:spcBef>
              <a:spcAft>
                <a:spcPts val="0"/>
              </a:spcAft>
              <a:tabLst>
                <a:tab pos="457200" algn="l"/>
              </a:tabLst>
            </a:pPr>
            <a:r>
              <a:rPr lang="en-GB" sz="1800" b="1">
                <a:effectLst/>
                <a:latin typeface="Times New Roman" panose="02020603050405020304" pitchFamily="18" charset="0"/>
                <a:ea typeface="Times New Roman" panose="02020603050405020304" pitchFamily="18" charset="0"/>
                <a:cs typeface="Times New Roman" panose="02020603050405020304" pitchFamily="18" charset="0"/>
              </a:rPr>
              <a:t>Clear Calendar items </a:t>
            </a: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 Stay at least one month ahead of major events, projects and programmes.</a:t>
            </a:r>
            <a:endParaRPr lang="en-US" sz="1800">
              <a:effectLst/>
              <a:latin typeface="Metrostyle Extended"/>
              <a:ea typeface="Times New Roman" panose="02020603050405020304" pitchFamily="18" charset="0"/>
              <a:cs typeface="Times New Roman" panose="02020603050405020304" pitchFamily="18" charset="0"/>
            </a:endParaRPr>
          </a:p>
          <a:p>
            <a:pPr marL="342900" marR="0" lvl="0" indent="-342900">
              <a:spcBef>
                <a:spcPts val="0"/>
              </a:spcBef>
              <a:spcAft>
                <a:spcPts val="0"/>
              </a:spcAft>
              <a:tabLst>
                <a:tab pos="457200" algn="l"/>
              </a:tabLst>
            </a:pPr>
            <a:r>
              <a:rPr lang="en-GB" sz="1800" b="1">
                <a:effectLst/>
                <a:latin typeface="Times New Roman" panose="02020603050405020304" pitchFamily="18" charset="0"/>
                <a:ea typeface="Times New Roman" panose="02020603050405020304" pitchFamily="18" charset="0"/>
                <a:cs typeface="Times New Roman" panose="02020603050405020304" pitchFamily="18" charset="0"/>
              </a:rPr>
              <a:t>Discuss your strategies</a:t>
            </a: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 - Ask for advice and support.</a:t>
            </a:r>
            <a:endParaRPr lang="en-US" sz="1800">
              <a:effectLst/>
              <a:latin typeface="Metrostyle Extended"/>
              <a:ea typeface="Times New Roman" panose="02020603050405020304" pitchFamily="18" charset="0"/>
              <a:cs typeface="Times New Roman" panose="02020603050405020304" pitchFamily="18" charset="0"/>
            </a:endParaRPr>
          </a:p>
          <a:p>
            <a:pPr marL="342900" marR="0" lvl="0" indent="-342900">
              <a:spcBef>
                <a:spcPts val="0"/>
              </a:spcBef>
              <a:spcAft>
                <a:spcPts val="0"/>
              </a:spcAft>
              <a:tabLst>
                <a:tab pos="457200" algn="l"/>
              </a:tabLst>
            </a:pPr>
            <a:r>
              <a:rPr lang="en-GB" sz="1800" b="1">
                <a:effectLst/>
                <a:latin typeface="Times New Roman" panose="02020603050405020304" pitchFamily="18" charset="0"/>
                <a:ea typeface="Times New Roman" panose="02020603050405020304" pitchFamily="18" charset="0"/>
                <a:cs typeface="Times New Roman" panose="02020603050405020304" pitchFamily="18" charset="0"/>
              </a:rPr>
              <a:t>Reveal specific plans</a:t>
            </a: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 - Discuss details of projects, special events, programmes, social events, and personnel.</a:t>
            </a:r>
            <a:endParaRPr lang="en-US" sz="1800">
              <a:effectLst/>
              <a:latin typeface="Metrostyle Extended"/>
              <a:ea typeface="Times New Roman" panose="02020603050405020304" pitchFamily="18" charset="0"/>
              <a:cs typeface="Times New Roman" panose="02020603050405020304" pitchFamily="18" charset="0"/>
            </a:endParaRPr>
          </a:p>
          <a:p>
            <a:pPr marL="342900" marR="0" lvl="0" indent="-342900">
              <a:spcBef>
                <a:spcPts val="0"/>
              </a:spcBef>
              <a:spcAft>
                <a:spcPts val="0"/>
              </a:spcAft>
              <a:tabLst>
                <a:tab pos="457200" algn="l"/>
              </a:tabLst>
            </a:pPr>
            <a:r>
              <a:rPr lang="en-GB" sz="1800" b="1">
                <a:effectLst/>
                <a:latin typeface="Times New Roman" panose="02020603050405020304" pitchFamily="18" charset="0"/>
                <a:ea typeface="Times New Roman" panose="02020603050405020304" pitchFamily="18" charset="0"/>
                <a:cs typeface="Times New Roman" panose="02020603050405020304" pitchFamily="18" charset="0"/>
              </a:rPr>
              <a:t>Work on budgets</a:t>
            </a: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 - Go over your budgets together, line by line.  Explain the financial support you need, the ways you intend to raise the necessary funds and what help you need from the church.</a:t>
            </a:r>
            <a:endParaRPr lang="en-US" sz="1800">
              <a:effectLst/>
              <a:latin typeface="Metrostyle Extended"/>
              <a:ea typeface="Times New Roman" panose="02020603050405020304" pitchFamily="18" charset="0"/>
              <a:cs typeface="Times New Roman" panose="02020603050405020304" pitchFamily="18" charset="0"/>
            </a:endParaRPr>
          </a:p>
          <a:p>
            <a:pPr marL="342900" marR="0" lvl="0" indent="-342900">
              <a:spcBef>
                <a:spcPts val="0"/>
              </a:spcBef>
              <a:spcAft>
                <a:spcPts val="0"/>
              </a:spcAft>
              <a:tabLst>
                <a:tab pos="457200" algn="l"/>
              </a:tabLst>
            </a:pPr>
            <a:r>
              <a:rPr lang="en-GB" sz="1800" b="1">
                <a:effectLst/>
                <a:latin typeface="Times New Roman" panose="02020603050405020304" pitchFamily="18" charset="0"/>
                <a:ea typeface="Times New Roman" panose="02020603050405020304" pitchFamily="18" charset="0"/>
                <a:cs typeface="Times New Roman" panose="02020603050405020304" pitchFamily="18" charset="0"/>
              </a:rPr>
              <a:t>Give personal invitations </a:t>
            </a: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 Be sure to invite your Pastor to attend programmes and events, give devotions to your youth group, and make appearances, even when he can’t stay for the entire event.</a:t>
            </a:r>
            <a:endParaRPr lang="en-US" sz="1800">
              <a:effectLst/>
              <a:latin typeface="Metrostyle Extended"/>
              <a:ea typeface="Times New Roman" panose="02020603050405020304" pitchFamily="18" charset="0"/>
              <a:cs typeface="Times New Roman" panose="02020603050405020304" pitchFamily="18" charset="0"/>
            </a:endParaRPr>
          </a:p>
          <a:p>
            <a:pPr marL="342900" marR="0" lvl="0" indent="-342900">
              <a:spcBef>
                <a:spcPts val="0"/>
              </a:spcBef>
              <a:spcAft>
                <a:spcPts val="0"/>
              </a:spcAft>
              <a:tabLst>
                <a:tab pos="457200" algn="l"/>
              </a:tabLst>
            </a:pPr>
            <a:r>
              <a:rPr lang="en-GB" sz="1800" b="1">
                <a:effectLst/>
                <a:latin typeface="Times New Roman" panose="02020603050405020304" pitchFamily="18" charset="0"/>
                <a:ea typeface="Times New Roman" panose="02020603050405020304" pitchFamily="18" charset="0"/>
                <a:cs typeface="Times New Roman" panose="02020603050405020304" pitchFamily="18" charset="0"/>
              </a:rPr>
              <a:t>Evaluate</a:t>
            </a: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 - Ask for your Pastor’s opinion in specific events and programmes.  Listen carefully.  Take notes.  Make the changes you can agree with.</a:t>
            </a:r>
            <a:endParaRPr lang="en-US" sz="1800">
              <a:effectLst/>
              <a:latin typeface="Metrostyle Extended"/>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a:effectLst/>
              <a:latin typeface="Metrostyle Extended"/>
              <a:ea typeface="Times New Roman" panose="02020603050405020304" pitchFamily="18" charset="0"/>
              <a:cs typeface="Times New Roman" panose="02020603050405020304" pitchFamily="18" charset="0"/>
            </a:endParaRPr>
          </a:p>
          <a:p>
            <a:endParaRPr lang="en-US" sz="1800"/>
          </a:p>
        </p:txBody>
      </p:sp>
    </p:spTree>
    <p:extLst>
      <p:ext uri="{BB962C8B-B14F-4D97-AF65-F5344CB8AC3E}">
        <p14:creationId xmlns:p14="http://schemas.microsoft.com/office/powerpoint/2010/main" val="84412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6FD888C-C9AB-8CCF-A7E3-78F8E0F5881D}"/>
              </a:ext>
            </a:extLst>
          </p:cNvPr>
          <p:cNvGraphicFramePr>
            <a:graphicFrameLocks noGrp="1"/>
          </p:cNvGraphicFramePr>
          <p:nvPr>
            <p:ph idx="1"/>
            <p:extLst>
              <p:ext uri="{D42A27DB-BD31-4B8C-83A1-F6EECF244321}">
                <p14:modId xmlns:p14="http://schemas.microsoft.com/office/powerpoint/2010/main" val="921298773"/>
              </p:ext>
            </p:extLst>
          </p:nvPr>
        </p:nvGraphicFramePr>
        <p:xfrm>
          <a:off x="936655" y="468630"/>
          <a:ext cx="10353762" cy="577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471D22B-0C8E-5846-B870-2FEBC566BF16}"/>
              </a:ext>
            </a:extLst>
          </p:cNvPr>
          <p:cNvSpPr txBox="1"/>
          <p:nvPr/>
        </p:nvSpPr>
        <p:spPr>
          <a:xfrm>
            <a:off x="3254644" y="630006"/>
            <a:ext cx="6276814" cy="1446550"/>
          </a:xfrm>
          <a:prstGeom prst="rect">
            <a:avLst/>
          </a:prstGeom>
          <a:noFill/>
        </p:spPr>
        <p:txBody>
          <a:bodyPr wrap="square" rtlCol="0">
            <a:spAutoFit/>
          </a:bodyPr>
          <a:lstStyle/>
          <a:p>
            <a:r>
              <a:rPr lang="en-US" sz="4400" b="1"/>
              <a:t>We are Going for More</a:t>
            </a:r>
            <a:endParaRPr lang="en-US" sz="4400"/>
          </a:p>
          <a:p>
            <a:endParaRPr lang="en-US" sz="4400"/>
          </a:p>
        </p:txBody>
      </p:sp>
    </p:spTree>
    <p:extLst>
      <p:ext uri="{BB962C8B-B14F-4D97-AF65-F5344CB8AC3E}">
        <p14:creationId xmlns:p14="http://schemas.microsoft.com/office/powerpoint/2010/main" val="305291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7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holding a certificate&#10;&#10;Description automatically generated with low confidence">
            <a:extLst>
              <a:ext uri="{FF2B5EF4-FFF2-40B4-BE49-F238E27FC236}">
                <a16:creationId xmlns:a16="http://schemas.microsoft.com/office/drawing/2014/main" id="{E75FE3DA-1062-A7A8-C8B9-CA24BFD7FCCF}"/>
              </a:ext>
            </a:extLst>
          </p:cNvPr>
          <p:cNvPicPr>
            <a:picLocks noChangeAspect="1"/>
          </p:cNvPicPr>
          <p:nvPr/>
        </p:nvPicPr>
        <p:blipFill rotWithShape="1">
          <a:blip r:embed="rId3">
            <a:extLst>
              <a:ext uri="{28A0092B-C50C-407E-A947-70E740481C1C}">
                <a14:useLocalDpi xmlns:a14="http://schemas.microsoft.com/office/drawing/2010/main" val="0"/>
              </a:ext>
            </a:extLst>
          </a:blip>
          <a:srcRect t="5723" b="46936"/>
          <a:stretch/>
        </p:blipFill>
        <p:spPr>
          <a:xfrm>
            <a:off x="2522358" y="10"/>
            <a:ext cx="9669642" cy="6857990"/>
          </a:xfrm>
          <a:prstGeom prst="rect">
            <a:avLst/>
          </a:prstGeom>
        </p:spPr>
      </p:pic>
      <p:sp>
        <p:nvSpPr>
          <p:cNvPr id="89" name="Rectangle 7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CE35C-DC3E-7095-E931-E0CB8853B8DC}"/>
              </a:ext>
            </a:extLst>
          </p:cNvPr>
          <p:cNvSpPr>
            <a:spLocks noGrp="1"/>
          </p:cNvSpPr>
          <p:nvPr>
            <p:ph type="ctrTitle"/>
          </p:nvPr>
        </p:nvSpPr>
        <p:spPr>
          <a:xfrm>
            <a:off x="952228" y="743447"/>
            <a:ext cx="3973385" cy="3692028"/>
          </a:xfrm>
          <a:noFill/>
        </p:spPr>
        <p:txBody>
          <a:bodyPr vert="horz" lIns="91440" tIns="45720" rIns="91440" bIns="45720" rtlCol="0">
            <a:normAutofit fontScale="90000"/>
          </a:bodyPr>
          <a:lstStyle/>
          <a:p>
            <a:pPr algn="l"/>
            <a:br>
              <a:rPr lang="en-US" sz="4800" b="1">
                <a:effectLst>
                  <a:outerShdw blurRad="38100" dist="38100" dir="2700000" algn="tl">
                    <a:srgbClr val="000000">
                      <a:alpha val="43137"/>
                    </a:srgbClr>
                  </a:outerShdw>
                </a:effectLst>
              </a:rPr>
            </a:br>
            <a:br>
              <a:rPr lang="en-US" sz="4800" b="1">
                <a:effectLst>
                  <a:outerShdw blurRad="38100" dist="38100" dir="2700000" algn="tl">
                    <a:srgbClr val="000000">
                      <a:alpha val="43137"/>
                    </a:srgbClr>
                  </a:outerShdw>
                </a:effectLst>
              </a:rPr>
            </a:br>
            <a:r>
              <a:rPr lang="en-US" sz="4800" b="1">
                <a:effectLst>
                  <a:outerShdw blurRad="38100" dist="38100" dir="2700000" algn="tl">
                    <a:srgbClr val="000000">
                      <a:alpha val="43137"/>
                    </a:srgbClr>
                  </a:outerShdw>
                </a:effectLst>
                <a:latin typeface="Advent Sans Logo" panose="020B0502040504020204" pitchFamily="34" charset="0"/>
                <a:ea typeface="Advent Sans Logo" panose="020B0502040504020204" pitchFamily="34" charset="0"/>
                <a:cs typeface="Advent Sans Logo" panose="020B0502040504020204" pitchFamily="34" charset="0"/>
              </a:rPr>
              <a:t>2024 Strategic Action Plan</a:t>
            </a:r>
            <a:br>
              <a:rPr lang="en-US" sz="4800" b="1">
                <a:effectLst>
                  <a:outerShdw blurRad="38100" dist="38100" dir="2700000" algn="tl">
                    <a:srgbClr val="000000">
                      <a:alpha val="43137"/>
                    </a:srgbClr>
                  </a:outerShdw>
                </a:effectLst>
              </a:rPr>
            </a:br>
            <a:endParaRPr lang="en-US" sz="4800" b="1">
              <a:effectLst>
                <a:outerShdw blurRad="38100" dist="38100" dir="2700000" algn="tl">
                  <a:srgbClr val="000000">
                    <a:alpha val="43137"/>
                  </a:srgbClr>
                </a:outerShdw>
              </a:effectLst>
            </a:endParaRPr>
          </a:p>
        </p:txBody>
      </p:sp>
      <p:sp>
        <p:nvSpPr>
          <p:cNvPr id="7" name="Subtitle 6">
            <a:extLst>
              <a:ext uri="{FF2B5EF4-FFF2-40B4-BE49-F238E27FC236}">
                <a16:creationId xmlns:a16="http://schemas.microsoft.com/office/drawing/2014/main" id="{F5527344-7DEC-4CA0-D37B-B426DBFAA475}"/>
              </a:ext>
            </a:extLst>
          </p:cNvPr>
          <p:cNvSpPr>
            <a:spLocks noGrp="1"/>
          </p:cNvSpPr>
          <p:nvPr>
            <p:ph type="subTitle" idx="1"/>
          </p:nvPr>
        </p:nvSpPr>
        <p:spPr>
          <a:xfrm>
            <a:off x="952229" y="4629234"/>
            <a:ext cx="3973386" cy="1485319"/>
          </a:xfrm>
          <a:noFill/>
        </p:spPr>
        <p:txBody>
          <a:bodyPr>
            <a:normAutofit/>
          </a:bodyPr>
          <a:lstStyle/>
          <a:p>
            <a:pPr algn="l"/>
            <a:r>
              <a:rPr lang="en-US" b="1" dirty="0">
                <a:effectLst>
                  <a:outerShdw blurRad="38100" dist="38100" dir="2700000" algn="tl">
                    <a:srgbClr val="000000">
                      <a:alpha val="43137"/>
                    </a:srgbClr>
                  </a:outerShdw>
                </a:effectLst>
              </a:rPr>
              <a:t>Theme: I Will Go for M.O.R.E.</a:t>
            </a:r>
            <a:endParaRPr lang="en-US" dirty="0"/>
          </a:p>
        </p:txBody>
      </p:sp>
    </p:spTree>
    <p:extLst>
      <p:ext uri="{BB962C8B-B14F-4D97-AF65-F5344CB8AC3E}">
        <p14:creationId xmlns:p14="http://schemas.microsoft.com/office/powerpoint/2010/main" val="357297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4"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C3B62-BBF3-2074-F325-CE09CE5DED4D}"/>
              </a:ext>
            </a:extLst>
          </p:cNvPr>
          <p:cNvSpPr>
            <a:spLocks noGrp="1"/>
          </p:cNvSpPr>
          <p:nvPr>
            <p:ph type="title"/>
          </p:nvPr>
        </p:nvSpPr>
        <p:spPr>
          <a:xfrm>
            <a:off x="1043631" y="873940"/>
            <a:ext cx="4928291" cy="1035781"/>
          </a:xfrm>
        </p:spPr>
        <p:txBody>
          <a:bodyPr anchor="ctr">
            <a:normAutofit/>
          </a:bodyPr>
          <a:lstStyle/>
          <a:p>
            <a:r>
              <a:rPr lang="en-US" sz="3300"/>
              <a:t>Youth Director’s Message:</a:t>
            </a:r>
          </a:p>
        </p:txBody>
      </p:sp>
      <p:sp>
        <p:nvSpPr>
          <p:cNvPr id="3" name="Content Placeholder 2">
            <a:extLst>
              <a:ext uri="{FF2B5EF4-FFF2-40B4-BE49-F238E27FC236}">
                <a16:creationId xmlns:a16="http://schemas.microsoft.com/office/drawing/2014/main" id="{693D986E-7788-CFF4-B87A-8922410360AF}"/>
              </a:ext>
            </a:extLst>
          </p:cNvPr>
          <p:cNvSpPr>
            <a:spLocks noGrp="1"/>
          </p:cNvSpPr>
          <p:nvPr>
            <p:ph idx="1"/>
          </p:nvPr>
        </p:nvSpPr>
        <p:spPr>
          <a:xfrm>
            <a:off x="1045029" y="2524721"/>
            <a:ext cx="4991629" cy="3677123"/>
          </a:xfrm>
        </p:spPr>
        <p:txBody>
          <a:bodyPr anchor="ctr">
            <a:normAutofit/>
          </a:bodyPr>
          <a:lstStyle/>
          <a:p>
            <a:pPr marL="0" marR="0" indent="0">
              <a:spcBef>
                <a:spcPts val="0"/>
              </a:spcBef>
              <a:spcAft>
                <a:spcPts val="1000"/>
              </a:spcAft>
              <a:buNone/>
            </a:pPr>
            <a:r>
              <a:rPr lang="en-029" sz="1700" b="0" dirty="0">
                <a:effectLst/>
                <a:latin typeface="Times New Roman" panose="02020603050405020304" pitchFamily="18" charset="0"/>
                <a:ea typeface="Calibri" panose="020F0502020204030204" pitchFamily="34" charset="0"/>
              </a:rPr>
              <a:t>The year 2023 is behind us and with resolute faith and confidence in Christ, we anticipate the challenges and victories of 2023. Thankfully, our God has shown himself big and has really been a very present help in troubled times. </a:t>
            </a:r>
            <a:r>
              <a:rPr lang="en-US" sz="1700" b="1" dirty="0">
                <a:effectLst/>
                <a:latin typeface="Times New Roman" panose="02020603050405020304" pitchFamily="18" charset="0"/>
                <a:ea typeface="Calibri" panose="020F0502020204030204" pitchFamily="34" charset="0"/>
              </a:rPr>
              <a:t>Psalm 34:3 </a:t>
            </a:r>
            <a:r>
              <a:rPr lang="en-US" sz="1700" b="1" i="1" dirty="0">
                <a:effectLst/>
                <a:latin typeface="Times New Roman" panose="02020603050405020304" pitchFamily="18" charset="0"/>
                <a:ea typeface="Calibri" panose="020F0502020204030204" pitchFamily="34" charset="0"/>
              </a:rPr>
              <a:t>"O magnify the LORD with me and let us exalt His name together".</a:t>
            </a:r>
            <a:r>
              <a:rPr lang="en-US" sz="1700" b="1" dirty="0">
                <a:effectLst/>
                <a:latin typeface="Times New Roman" panose="02020603050405020304" pitchFamily="18" charset="0"/>
                <a:ea typeface="Calibri" panose="020F0502020204030204" pitchFamily="34" charset="0"/>
              </a:rPr>
              <a:t> </a:t>
            </a:r>
            <a:endParaRPr lang="en-US" sz="1700" b="1" dirty="0">
              <a:effectLst/>
              <a:latin typeface="Times New Roman" panose="02020603050405020304" pitchFamily="18" charset="0"/>
              <a:ea typeface="Times New Roman" panose="02020603050405020304" pitchFamily="18" charset="0"/>
            </a:endParaRPr>
          </a:p>
          <a:p>
            <a:pPr marL="0" marR="0" indent="0">
              <a:spcBef>
                <a:spcPts val="0"/>
              </a:spcBef>
              <a:spcAft>
                <a:spcPts val="1000"/>
              </a:spcAft>
              <a:buNone/>
            </a:pPr>
            <a:r>
              <a:rPr lang="en-029" sz="1700" b="0" dirty="0">
                <a:effectLst/>
                <a:latin typeface="Times New Roman" panose="02020603050405020304" pitchFamily="18" charset="0"/>
                <a:ea typeface="Calibri" panose="020F0502020204030204" pitchFamily="34" charset="0"/>
              </a:rPr>
              <a:t>I would like to express gratitude and commendations to all Pastors, Area Coordinators, Federation Executives, Adventist Youth Leaders, Pathfinder Directors and Adventurer Leaders for your willing and gallant efforts to advance the mission amidst great challenges. Undoubtedly, the Lord will continue to bless and affirm our tremendous labour as we go forward in 2023 in his name. </a:t>
            </a:r>
            <a:endParaRPr lang="en-US" sz="1700" b="1" dirty="0">
              <a:effectLst/>
              <a:latin typeface="Times New Roman" panose="02020603050405020304" pitchFamily="18" charset="0"/>
              <a:ea typeface="Times New Roman" panose="02020603050405020304" pitchFamily="18" charset="0"/>
            </a:endParaRPr>
          </a:p>
          <a:p>
            <a:endParaRPr lang="en-US" sz="1700" dirty="0"/>
          </a:p>
        </p:txBody>
      </p:sp>
      <p:pic>
        <p:nvPicPr>
          <p:cNvPr id="5" name="Picture 4" descr="A person in a uniform&#10;&#10;Description automatically generated with medium confidence">
            <a:extLst>
              <a:ext uri="{FF2B5EF4-FFF2-40B4-BE49-F238E27FC236}">
                <a16:creationId xmlns:a16="http://schemas.microsoft.com/office/drawing/2014/main" id="{1D606A9E-C81A-F709-A04D-5D953ADFA0A0}"/>
              </a:ext>
            </a:extLst>
          </p:cNvPr>
          <p:cNvPicPr>
            <a:picLocks noChangeAspect="1"/>
          </p:cNvPicPr>
          <p:nvPr/>
        </p:nvPicPr>
        <p:blipFill rotWithShape="1">
          <a:blip r:embed="rId3">
            <a:extLst>
              <a:ext uri="{28A0092B-C50C-407E-A947-70E740481C1C}">
                <a14:useLocalDpi xmlns:a14="http://schemas.microsoft.com/office/drawing/2010/main" val="0"/>
              </a:ext>
            </a:extLst>
          </a:blip>
          <a:srcRect b="18220"/>
          <a:stretch/>
        </p:blipFill>
        <p:spPr>
          <a:xfrm>
            <a:off x="6788383" y="613147"/>
            <a:ext cx="4565417" cy="5593443"/>
          </a:xfrm>
          <a:prstGeom prst="rect">
            <a:avLst/>
          </a:prstGeom>
        </p:spPr>
      </p:pic>
      <p:cxnSp>
        <p:nvCxnSpPr>
          <p:cNvPr id="28"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67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A46FE-3DFB-E0B6-67F1-520355229E88}"/>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b="1"/>
              <a:t>Vision Statement </a:t>
            </a:r>
          </a:p>
        </p:txBody>
      </p:sp>
      <p:sp>
        <p:nvSpPr>
          <p:cNvPr id="3" name="Content Placeholder 2">
            <a:extLst>
              <a:ext uri="{FF2B5EF4-FFF2-40B4-BE49-F238E27FC236}">
                <a16:creationId xmlns:a16="http://schemas.microsoft.com/office/drawing/2014/main" id="{A80F68B3-4082-F771-DAA2-E049B1848EB1}"/>
              </a:ext>
            </a:extLst>
          </p:cNvPr>
          <p:cNvSpPr>
            <a:spLocks noGrp="1"/>
          </p:cNvSpPr>
          <p:nvPr>
            <p:ph idx="1"/>
          </p:nvPr>
        </p:nvSpPr>
        <p:spPr>
          <a:xfrm>
            <a:off x="6194715" y="3836197"/>
            <a:ext cx="5334931" cy="2189214"/>
          </a:xfrm>
        </p:spPr>
        <p:txBody>
          <a:bodyPr vert="horz" lIns="91440" tIns="45720" rIns="91440" bIns="45720" rtlCol="0">
            <a:normAutofit/>
          </a:bodyPr>
          <a:lstStyle/>
          <a:p>
            <a:pPr marL="0" indent="0" algn="ctr">
              <a:buNone/>
            </a:pPr>
            <a:r>
              <a:rPr lang="en-US" sz="2400"/>
              <a:t>Ministry conducted for, with and by Youth.</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Content Placeholder 4" descr="Icon&#10;&#10;Description automatically generated">
            <a:extLst>
              <a:ext uri="{FF2B5EF4-FFF2-40B4-BE49-F238E27FC236}">
                <a16:creationId xmlns:a16="http://schemas.microsoft.com/office/drawing/2014/main" id="{D1CBB8C3-817D-C988-5421-C357F9D417A6}"/>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9091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Arc 3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A747A387-1218-0E57-36DD-1DDE7E376BFF}"/>
              </a:ext>
            </a:extLst>
          </p:cNvPr>
          <p:cNvPicPr>
            <a:picLocks noChangeAspect="1"/>
          </p:cNvPicPr>
          <p:nvPr/>
        </p:nvPicPr>
        <p:blipFill rotWithShape="1">
          <a:blip r:embed="rId2">
            <a:extLst>
              <a:ext uri="{28A0092B-C50C-407E-A947-70E740481C1C}">
                <a14:useLocalDpi xmlns:a14="http://schemas.microsoft.com/office/drawing/2010/main" val="0"/>
              </a:ext>
            </a:extLst>
          </a:blip>
          <a:srcRect l="7018" r="2857"/>
          <a:stretch/>
        </p:blipFill>
        <p:spPr>
          <a:xfrm>
            <a:off x="1177053" y="511293"/>
            <a:ext cx="3829639"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9" name="TextBox 6">
            <a:extLst>
              <a:ext uri="{FF2B5EF4-FFF2-40B4-BE49-F238E27FC236}">
                <a16:creationId xmlns:a16="http://schemas.microsoft.com/office/drawing/2014/main" id="{41455F0E-EB9A-FA5F-FA81-CBA78DBC9EB1}"/>
              </a:ext>
            </a:extLst>
          </p:cNvPr>
          <p:cNvGraphicFramePr/>
          <p:nvPr>
            <p:extLst>
              <p:ext uri="{D42A27DB-BD31-4B8C-83A1-F6EECF244321}">
                <p14:modId xmlns:p14="http://schemas.microsoft.com/office/powerpoint/2010/main" val="4129934817"/>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84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group of people posing for a photo&#10;&#10;Description automatically generated with medium confidence">
            <a:extLst>
              <a:ext uri="{FF2B5EF4-FFF2-40B4-BE49-F238E27FC236}">
                <a16:creationId xmlns:a16="http://schemas.microsoft.com/office/drawing/2014/main" id="{936F8B72-2B31-6156-B2CC-D4B0A7219CD2}"/>
              </a:ext>
            </a:extLst>
          </p:cNvPr>
          <p:cNvPicPr>
            <a:picLocks noChangeAspect="1"/>
          </p:cNvPicPr>
          <p:nvPr/>
        </p:nvPicPr>
        <p:blipFill rotWithShape="1">
          <a:blip r:embed="rId2">
            <a:extLst>
              <a:ext uri="{28A0092B-C50C-407E-A947-70E740481C1C}">
                <a14:useLocalDpi xmlns:a14="http://schemas.microsoft.com/office/drawing/2010/main" val="0"/>
              </a:ext>
            </a:extLst>
          </a:blip>
          <a:srcRect l="5015" r="11895" b="1"/>
          <a:stretch/>
        </p:blipFill>
        <p:spPr>
          <a:xfrm>
            <a:off x="20" y="10"/>
            <a:ext cx="12188932" cy="6857990"/>
          </a:xfrm>
          <a:prstGeom prst="rect">
            <a:avLst/>
          </a:prstGeom>
        </p:spPr>
      </p:pic>
      <p:sp>
        <p:nvSpPr>
          <p:cNvPr id="23" name="Freeform: Shape 22">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DAF09B-4741-1C96-1AAB-CB420571B352}"/>
              </a:ext>
            </a:extLst>
          </p:cNvPr>
          <p:cNvSpPr>
            <a:spLocks noGrp="1"/>
          </p:cNvSpPr>
          <p:nvPr>
            <p:ph type="title"/>
          </p:nvPr>
        </p:nvSpPr>
        <p:spPr>
          <a:xfrm>
            <a:off x="618062" y="4185749"/>
            <a:ext cx="9265771" cy="622836"/>
          </a:xfrm>
        </p:spPr>
        <p:txBody>
          <a:bodyPr>
            <a:normAutofit/>
          </a:bodyPr>
          <a:lstStyle/>
          <a:p>
            <a:r>
              <a:rPr lang="en-GB" sz="3600" b="1">
                <a:latin typeface="Cambria" panose="02040503050406030204" pitchFamily="18" charset="0"/>
                <a:ea typeface="Times New Roman" panose="02020603050405020304" pitchFamily="18" charset="0"/>
              </a:rPr>
              <a:t>OUR PROPHETIC MANDATE</a:t>
            </a:r>
            <a:endParaRPr lang="en-US" sz="3600"/>
          </a:p>
        </p:txBody>
      </p:sp>
      <p:sp>
        <p:nvSpPr>
          <p:cNvPr id="3" name="Content Placeholder 2">
            <a:extLst>
              <a:ext uri="{FF2B5EF4-FFF2-40B4-BE49-F238E27FC236}">
                <a16:creationId xmlns:a16="http://schemas.microsoft.com/office/drawing/2014/main" id="{942647ED-9C15-F31D-D335-999BF9C34F9D}"/>
              </a:ext>
            </a:extLst>
          </p:cNvPr>
          <p:cNvSpPr>
            <a:spLocks noGrp="1"/>
          </p:cNvSpPr>
          <p:nvPr>
            <p:ph idx="1"/>
          </p:nvPr>
        </p:nvSpPr>
        <p:spPr>
          <a:xfrm>
            <a:off x="618063" y="4856921"/>
            <a:ext cx="9565028" cy="1249240"/>
          </a:xfrm>
        </p:spPr>
        <p:txBody>
          <a:bodyPr>
            <a:normAutofit/>
          </a:bodyPr>
          <a:lstStyle/>
          <a:p>
            <a:pPr marL="0" marR="0" indent="0">
              <a:spcBef>
                <a:spcPts val="0"/>
              </a:spcBef>
              <a:spcAft>
                <a:spcPts val="600"/>
              </a:spcAft>
              <a:buNone/>
            </a:pPr>
            <a:r>
              <a:rPr lang="en-GB" sz="1800">
                <a:latin typeface="Times New Roman" panose="02020603050405020304" pitchFamily="18" charset="0"/>
                <a:ea typeface="Times New Roman" panose="02020603050405020304" pitchFamily="18" charset="0"/>
              </a:rPr>
              <a:t>T</a:t>
            </a:r>
            <a:r>
              <a:rPr lang="en-GB" sz="1800" b="0">
                <a:effectLst/>
                <a:latin typeface="Times New Roman" panose="02020603050405020304" pitchFamily="18" charset="0"/>
                <a:ea typeface="Times New Roman" panose="02020603050405020304" pitchFamily="18" charset="0"/>
              </a:rPr>
              <a:t>he Lord has provided a Prophetic Mandate to every Seventh-day Adventist youth, (Ecc. 12; Joel 2:28-29) of the uniqueness of this post-modern age or “the last days”, to declare the unadulterated truths revealed in His Word and an urgent message to His people through His divinely-anointed youths.</a:t>
            </a:r>
            <a:endParaRPr lang="en-US" sz="1800" b="1">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800" b="1">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24761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2DA5B0-E91F-AC6E-B392-FB3D64D2A76D}"/>
              </a:ext>
            </a:extLst>
          </p:cNvPr>
          <p:cNvPicPr>
            <a:picLocks noChangeAspect="1"/>
          </p:cNvPicPr>
          <p:nvPr/>
        </p:nvPicPr>
        <p:blipFill rotWithShape="1">
          <a:blip r:embed="rId2">
            <a:alphaModFix amt="35000"/>
          </a:blip>
          <a:srcRect t="3433"/>
          <a:stretch/>
        </p:blipFill>
        <p:spPr>
          <a:xfrm>
            <a:off x="20" y="10"/>
            <a:ext cx="12191980" cy="6857990"/>
          </a:xfrm>
          <a:prstGeom prst="rect">
            <a:avLst/>
          </a:prstGeom>
        </p:spPr>
      </p:pic>
      <p:sp>
        <p:nvSpPr>
          <p:cNvPr id="2" name="Title 1">
            <a:extLst>
              <a:ext uri="{FF2B5EF4-FFF2-40B4-BE49-F238E27FC236}">
                <a16:creationId xmlns:a16="http://schemas.microsoft.com/office/drawing/2014/main" id="{9E160813-4D73-D34E-472A-888D3DAEE153}"/>
              </a:ext>
            </a:extLst>
          </p:cNvPr>
          <p:cNvSpPr>
            <a:spLocks noGrp="1"/>
          </p:cNvSpPr>
          <p:nvPr>
            <p:ph type="title"/>
          </p:nvPr>
        </p:nvSpPr>
        <p:spPr>
          <a:xfrm>
            <a:off x="838200" y="681037"/>
            <a:ext cx="10515600" cy="1009651"/>
          </a:xfrm>
        </p:spPr>
        <p:txBody>
          <a:bodyPr>
            <a:normAutofit fontScale="90000"/>
          </a:bodyPr>
          <a:lstStyle/>
          <a:p>
            <a:pPr algn="ctr"/>
            <a:r>
              <a:rPr lang="en-US" b="1">
                <a:solidFill>
                  <a:srgbClr val="FFFFFF"/>
                </a:solidFill>
                <a:effectLst/>
                <a:latin typeface="Times New Roman" panose="02020603050405020304" pitchFamily="18" charset="0"/>
                <a:ea typeface="Arial" panose="020B0604020202020204" pitchFamily="34" charset="0"/>
              </a:rPr>
              <a:t>C.J.C. STRATEGIC IMPERATIVES</a:t>
            </a:r>
            <a:br>
              <a:rPr lang="en-US">
                <a:solidFill>
                  <a:srgbClr val="FFFFFF"/>
                </a:solidFill>
                <a:effectLst/>
                <a:latin typeface="Arial" panose="020B0604020202020204" pitchFamily="34" charset="0"/>
                <a:ea typeface="Arial" panose="020B0604020202020204" pitchFamily="34" charset="0"/>
              </a:rPr>
            </a:br>
            <a:endParaRPr lang="en-US">
              <a:solidFill>
                <a:srgbClr val="FFFFFF"/>
              </a:solidFill>
            </a:endParaRPr>
          </a:p>
        </p:txBody>
      </p:sp>
      <p:graphicFrame>
        <p:nvGraphicFramePr>
          <p:cNvPr id="5" name="Content Placeholder 2">
            <a:extLst>
              <a:ext uri="{FF2B5EF4-FFF2-40B4-BE49-F238E27FC236}">
                <a16:creationId xmlns:a16="http://schemas.microsoft.com/office/drawing/2014/main" id="{6F46A2E3-55E6-67B3-2096-B684C8416A8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195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38D7-FC68-6405-F18C-232651F7880C}"/>
              </a:ext>
            </a:extLst>
          </p:cNvPr>
          <p:cNvSpPr>
            <a:spLocks noGrp="1"/>
          </p:cNvSpPr>
          <p:nvPr>
            <p:ph type="title"/>
          </p:nvPr>
        </p:nvSpPr>
        <p:spPr>
          <a:xfrm>
            <a:off x="4965430" y="629268"/>
            <a:ext cx="6586491" cy="1286160"/>
          </a:xfrm>
        </p:spPr>
        <p:txBody>
          <a:bodyPr anchor="b">
            <a:normAutofit/>
          </a:bodyPr>
          <a:lstStyle/>
          <a:p>
            <a:r>
              <a:rPr lang="en-US" dirty="0"/>
              <a:t>2024 Goals</a:t>
            </a:r>
          </a:p>
        </p:txBody>
      </p:sp>
      <p:sp>
        <p:nvSpPr>
          <p:cNvPr id="3" name="Content Placeholder 2">
            <a:extLst>
              <a:ext uri="{FF2B5EF4-FFF2-40B4-BE49-F238E27FC236}">
                <a16:creationId xmlns:a16="http://schemas.microsoft.com/office/drawing/2014/main" id="{839C18C1-ED6D-4ECF-5C47-50D02207BA7A}"/>
              </a:ext>
            </a:extLst>
          </p:cNvPr>
          <p:cNvSpPr>
            <a:spLocks noGrp="1"/>
          </p:cNvSpPr>
          <p:nvPr>
            <p:ph idx="1"/>
          </p:nvPr>
        </p:nvSpPr>
        <p:spPr>
          <a:xfrm>
            <a:off x="4479011" y="2314806"/>
            <a:ext cx="7423687" cy="3909013"/>
          </a:xfrm>
        </p:spPr>
        <p:txBody>
          <a:bodyPr>
            <a:normAutofit fontScale="92500"/>
          </a:bodyPr>
          <a:lstStyle/>
          <a:p>
            <a:pPr lvl="1"/>
            <a:r>
              <a:rPr lang="en-US" sz="1600">
                <a:latin typeface="Advent Sans Logo" panose="020B0502040504020204" pitchFamily="34" charset="0"/>
                <a:ea typeface="Advent Sans Logo" panose="020B0502040504020204" pitchFamily="34" charset="0"/>
                <a:cs typeface="Advent Sans Logo" panose="020B0502040504020204" pitchFamily="34" charset="0"/>
              </a:rPr>
              <a:t>RECLAIM 100 MISSING YOUTH </a:t>
            </a:r>
          </a:p>
          <a:p>
            <a:pPr lvl="1"/>
            <a:r>
              <a:rPr lang="en-US" sz="1600">
                <a:latin typeface="Advent Sans Logo" panose="020B0502040504020204" pitchFamily="34" charset="0"/>
                <a:ea typeface="Advent Sans Logo" panose="020B0502040504020204" pitchFamily="34" charset="0"/>
                <a:cs typeface="Advent Sans Logo" panose="020B0502040504020204" pitchFamily="34" charset="0"/>
              </a:rPr>
              <a:t>PROVIDE AVENUE FOR SPIRITUAL, PROFESSIONAL DEVELOPMENT</a:t>
            </a:r>
          </a:p>
          <a:p>
            <a:pPr lvl="1"/>
            <a:r>
              <a:rPr lang="en-US" sz="1600">
                <a:latin typeface="Advent Sans Logo" panose="020B0502040504020204" pitchFamily="34" charset="0"/>
                <a:ea typeface="Advent Sans Logo" panose="020B0502040504020204" pitchFamily="34" charset="0"/>
                <a:cs typeface="Advent Sans Logo" panose="020B0502040504020204" pitchFamily="34" charset="0"/>
              </a:rPr>
              <a:t>EMPOWER YOUTHS TO REMAIN FAITHFUL TO GOD AND ACTIVE IN CHURCH </a:t>
            </a:r>
          </a:p>
          <a:p>
            <a:pPr lvl="1"/>
            <a:r>
              <a:rPr lang="en-US" sz="1600">
                <a:latin typeface="Advent Sans Logo" panose="020B0502040504020204" pitchFamily="34" charset="0"/>
                <a:ea typeface="Advent Sans Logo" panose="020B0502040504020204" pitchFamily="34" charset="0"/>
                <a:cs typeface="Advent Sans Logo" panose="020B0502040504020204" pitchFamily="34" charset="0"/>
              </a:rPr>
              <a:t>PROVIDE EDUCATIONAL AND EMPLOYMENT OPPORTUNITIES </a:t>
            </a:r>
          </a:p>
          <a:p>
            <a:pPr lvl="1"/>
            <a:r>
              <a:rPr lang="en-US" sz="1600">
                <a:latin typeface="Advent Sans Logo" panose="020B0502040504020204" pitchFamily="34" charset="0"/>
                <a:ea typeface="Advent Sans Logo" panose="020B0502040504020204" pitchFamily="34" charset="0"/>
                <a:cs typeface="Advent Sans Logo" panose="020B0502040504020204" pitchFamily="34" charset="0"/>
              </a:rPr>
              <a:t>INVEST 1000 ADVENTURES, PATHFINDERS, SENIOR YOUTH AND MASTER GUIDES </a:t>
            </a:r>
          </a:p>
          <a:p>
            <a:pPr lvl="1"/>
            <a:r>
              <a:rPr lang="en-US" sz="1600">
                <a:latin typeface="Advent Sans Logo" panose="020B0502040504020204" pitchFamily="34" charset="0"/>
                <a:ea typeface="Advent Sans Logo" panose="020B0502040504020204" pitchFamily="34" charset="0"/>
                <a:cs typeface="Advent Sans Logo" panose="020B0502040504020204" pitchFamily="34" charset="0"/>
              </a:rPr>
              <a:t>INCREASE THE NUMBER OF ADVENTURES, PATHFINDERS, AMBASSADORS, MASTER GUIDES &amp; SENIOR YOUTHS TO BE ENGAGED IN MISSION </a:t>
            </a:r>
          </a:p>
          <a:p>
            <a:pPr lvl="1"/>
            <a:r>
              <a:rPr lang="en-US" sz="1600">
                <a:latin typeface="Advent Sans Logo" panose="020B0502040504020204" pitchFamily="34" charset="0"/>
                <a:ea typeface="Advent Sans Logo" panose="020B0502040504020204" pitchFamily="34" charset="0"/>
                <a:cs typeface="Advent Sans Logo" panose="020B0502040504020204" pitchFamily="34" charset="0"/>
              </a:rPr>
              <a:t>REVIVE DORMANT PATHFINDER CLUBS AND A.Y. SOCIETIES </a:t>
            </a:r>
          </a:p>
          <a:p>
            <a:pPr lvl="1"/>
            <a:r>
              <a:rPr lang="en-US" sz="1600">
                <a:latin typeface="Advent Sans Logo" panose="020B0502040504020204" pitchFamily="34" charset="0"/>
                <a:ea typeface="Advent Sans Logo" panose="020B0502040504020204" pitchFamily="34" charset="0"/>
                <a:cs typeface="Advent Sans Logo" panose="020B0502040504020204" pitchFamily="34" charset="0"/>
              </a:rPr>
              <a:t>MAKE PRESENCE FELT IN CHURCHES AND COMMUNITY </a:t>
            </a:r>
          </a:p>
          <a:p>
            <a:pPr lvl="1"/>
            <a:r>
              <a:rPr lang="en-US" sz="1600">
                <a:latin typeface="Advent Sans Logo" panose="020B0502040504020204" pitchFamily="34" charset="0"/>
                <a:ea typeface="Advent Sans Logo" panose="020B0502040504020204" pitchFamily="34" charset="0"/>
                <a:cs typeface="Advent Sans Logo" panose="020B0502040504020204" pitchFamily="34" charset="0"/>
              </a:rPr>
              <a:t>PROVIDE AVENUE FOR YOUTH TO DISCUSS CURRENT ISSUES IMPACTING THEM: MUSIC, SEX, FINANCES, DRESS, RELATIONSHIPS ETC.</a:t>
            </a:r>
          </a:p>
          <a:p>
            <a:pPr lvl="1"/>
            <a:r>
              <a:rPr lang="en-US" sz="1600">
                <a:latin typeface="Advent Sans Logo" panose="020B0502040504020204" pitchFamily="34" charset="0"/>
                <a:ea typeface="Advent Sans Logo" panose="020B0502040504020204" pitchFamily="34" charset="0"/>
                <a:cs typeface="Advent Sans Logo" panose="020B0502040504020204" pitchFamily="34" charset="0"/>
              </a:rPr>
              <a:t>PROVIDE FRAMEWORK FOR YOUTHS TO ORGANIZE AND EXECUTE EFFECTIVE YOUTH MINISTRY</a:t>
            </a:r>
          </a:p>
        </p:txBody>
      </p:sp>
      <p:pic>
        <p:nvPicPr>
          <p:cNvPr id="5" name="Picture 4">
            <a:extLst>
              <a:ext uri="{FF2B5EF4-FFF2-40B4-BE49-F238E27FC236}">
                <a16:creationId xmlns:a16="http://schemas.microsoft.com/office/drawing/2014/main" id="{CEA461A1-C342-5846-7F70-34C755487C28}"/>
              </a:ext>
            </a:extLst>
          </p:cNvPr>
          <p:cNvPicPr>
            <a:picLocks noChangeAspect="1"/>
          </p:cNvPicPr>
          <p:nvPr/>
        </p:nvPicPr>
        <p:blipFill rotWithShape="1">
          <a:blip r:embed="rId3">
            <a:extLst>
              <a:ext uri="{28A0092B-C50C-407E-A947-70E740481C1C}">
                <a14:useLocalDpi xmlns:a14="http://schemas.microsoft.com/office/drawing/2010/main" val="0"/>
              </a:ext>
            </a:extLst>
          </a:blip>
          <a:srcRect t="9875"/>
          <a:stretch/>
        </p:blipFill>
        <p:spPr>
          <a:xfrm rot="5400000">
            <a:off x="-1111204" y="1111204"/>
            <a:ext cx="6858000" cy="4635591"/>
          </a:xfrm>
          <a:prstGeom prst="rect">
            <a:avLst/>
          </a:prstGeom>
          <a:effectLst/>
        </p:spPr>
      </p:pic>
      <p:cxnSp>
        <p:nvCxnSpPr>
          <p:cNvPr id="41" name="Straight Connector 3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341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51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412E3-0A27-9801-5500-18BF1463109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Our Ministries </a:t>
            </a:r>
          </a:p>
        </p:txBody>
      </p:sp>
      <p:sp>
        <p:nvSpPr>
          <p:cNvPr id="3" name="Text Placeholder 2">
            <a:extLst>
              <a:ext uri="{FF2B5EF4-FFF2-40B4-BE49-F238E27FC236}">
                <a16:creationId xmlns:a16="http://schemas.microsoft.com/office/drawing/2014/main" id="{23DC2BA7-60A2-785C-EEC9-23D808A489AA}"/>
              </a:ext>
            </a:extLst>
          </p:cNvPr>
          <p:cNvSpPr>
            <a:spLocks noGrp="1"/>
          </p:cNvSpPr>
          <p:nvPr>
            <p:ph type="body" idx="1"/>
          </p:nvPr>
        </p:nvSpPr>
        <p:spPr>
          <a:xfrm>
            <a:off x="477981" y="4872922"/>
            <a:ext cx="3933306" cy="1208141"/>
          </a:xfrm>
        </p:spPr>
        <p:txBody>
          <a:bodyPr vert="horz" lIns="91440" tIns="45720" rIns="91440" bIns="45720" rtlCol="0">
            <a:normAutofit/>
          </a:bodyPr>
          <a:lstStyle/>
          <a:p>
            <a:r>
              <a:rPr lang="en-US" sz="2000" kern="1200">
                <a:solidFill>
                  <a:schemeClr val="tx1"/>
                </a:solidFill>
                <a:latin typeface="+mn-lt"/>
                <a:ea typeface="+mn-ea"/>
                <a:cs typeface="+mn-cs"/>
              </a:rPr>
              <a:t>Central Jamaica Conference </a:t>
            </a:r>
          </a:p>
        </p:txBody>
      </p:sp>
      <p:sp>
        <p:nvSpPr>
          <p:cNvPr id="50" name="Rectangle 4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descr="Timeline&#10;&#10;Description automatically generated">
            <a:extLst>
              <a:ext uri="{FF2B5EF4-FFF2-40B4-BE49-F238E27FC236}">
                <a16:creationId xmlns:a16="http://schemas.microsoft.com/office/drawing/2014/main" id="{433DE391-26FE-AC7A-48FF-D0DDF0278E41}"/>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5179" r="23730"/>
          <a:stretch/>
        </p:blipFill>
        <p:spPr>
          <a:xfrm>
            <a:off x="4864608" y="1012085"/>
            <a:ext cx="6846363" cy="4682576"/>
          </a:xfrm>
          <a:prstGeom prst="rect">
            <a:avLst/>
          </a:prstGeom>
        </p:spPr>
      </p:pic>
    </p:spTree>
    <p:extLst>
      <p:ext uri="{BB962C8B-B14F-4D97-AF65-F5344CB8AC3E}">
        <p14:creationId xmlns:p14="http://schemas.microsoft.com/office/powerpoint/2010/main" val="4100910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1415</Words>
  <Application>Microsoft Office PowerPoint</Application>
  <PresentationFormat>Widescreen</PresentationFormat>
  <Paragraphs>130</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Advent Sans Logo</vt:lpstr>
      <vt:lpstr>Arial</vt:lpstr>
      <vt:lpstr>Calibri</vt:lpstr>
      <vt:lpstr>Calibri Light</vt:lpstr>
      <vt:lpstr>Cambria</vt:lpstr>
      <vt:lpstr>Metrostyle Extended</vt:lpstr>
      <vt:lpstr>Times New Roman</vt:lpstr>
      <vt:lpstr>Office Theme</vt:lpstr>
      <vt:lpstr>PowerPoint Presentation</vt:lpstr>
      <vt:lpstr>  2024 Strategic Action Plan </vt:lpstr>
      <vt:lpstr>Youth Director’s Message:</vt:lpstr>
      <vt:lpstr>Vision Statement </vt:lpstr>
      <vt:lpstr>PowerPoint Presentation</vt:lpstr>
      <vt:lpstr>OUR PROPHETIC MANDATE</vt:lpstr>
      <vt:lpstr>C.J.C. STRATEGIC IMPERATIVES </vt:lpstr>
      <vt:lpstr>2024 Goals</vt:lpstr>
      <vt:lpstr>Our Ministries </vt:lpstr>
      <vt:lpstr>Administrative Structure of the CJC Youth Department </vt:lpstr>
      <vt:lpstr>Registration Now Open for: </vt:lpstr>
      <vt:lpstr>Save the Dates </vt:lpstr>
      <vt:lpstr>Calendar of Events for 2024 </vt:lpstr>
      <vt:lpstr>Calendar of Events for 2024 </vt:lpstr>
      <vt:lpstr>Calendar of Events for 2024 </vt:lpstr>
      <vt:lpstr>WORKING WITH THE UNDER SHEPHARD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dwayne scott</dc:creator>
  <cp:lastModifiedBy>dwayne scott</cp:lastModifiedBy>
  <cp:revision>1</cp:revision>
  <dcterms:created xsi:type="dcterms:W3CDTF">2022-07-07T03:24:37Z</dcterms:created>
  <dcterms:modified xsi:type="dcterms:W3CDTF">2024-01-09T00:27:28Z</dcterms:modified>
</cp:coreProperties>
</file>